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8" r:id="rId1"/>
  </p:sldMasterIdLst>
  <p:notesMasterIdLst>
    <p:notesMasterId r:id="rId3"/>
  </p:notesMasterIdLst>
  <p:sldIdLst>
    <p:sldId id="256" r:id="rId2"/>
  </p:sldIdLst>
  <p:sldSz cx="12192000" cy="6858000"/>
  <p:notesSz cx="6858000" cy="9144000"/>
  <p:embeddedFontLst>
    <p:embeddedFont>
      <p:font typeface="Arial Narrow" panose="020B0604020202020204" pitchFamily="34" charset="0"/>
      <p:regular r:id="rId4"/>
      <p:bold r:id="rId5"/>
      <p:italic r:id="rId6"/>
      <p:bold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Quattrocento Sans" panose="020B0502050000020003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12" d="100"/>
          <a:sy n="112" d="100"/>
        </p:scale>
        <p:origin x="480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>
  <p:cSld name="Solo el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 t="3784" b="11056"/>
          <a:stretch/>
        </p:blipFill>
        <p:spPr>
          <a:xfrm>
            <a:off x="1" y="-38101"/>
            <a:ext cx="12192000" cy="691515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/>
          <p:nvPr/>
        </p:nvSpPr>
        <p:spPr>
          <a:xfrm>
            <a:off x="0" y="-38101"/>
            <a:ext cx="12192001" cy="6915151"/>
          </a:xfrm>
          <a:prstGeom prst="rect">
            <a:avLst/>
          </a:prstGeom>
          <a:solidFill>
            <a:srgbClr val="002060">
              <a:alpha val="6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CAL_TITLE_AND_VERTICAL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>
  <p:cSld name="1_Título y objeto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7"/>
          <p:cNvPicPr preferRelativeResize="0"/>
          <p:nvPr/>
        </p:nvPicPr>
        <p:blipFill rotWithShape="1">
          <a:blip r:embed="rId2">
            <a:alphaModFix/>
          </a:blip>
          <a:srcRect t="5747" r="42722" b="6019"/>
          <a:stretch/>
        </p:blipFill>
        <p:spPr>
          <a:xfrm>
            <a:off x="10683751" y="-21265"/>
            <a:ext cx="1543691" cy="687926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/>
          <p:nvPr/>
        </p:nvSpPr>
        <p:spPr>
          <a:xfrm>
            <a:off x="11099837" y="503038"/>
            <a:ext cx="6115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‹Nº›</a:t>
            </a:fld>
            <a:endParaRPr sz="9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 l="21132" t="21132"/>
          <a:stretch/>
        </p:blipFill>
        <p:spPr>
          <a:xfrm>
            <a:off x="10814551" y="1085359"/>
            <a:ext cx="1278444" cy="472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2102" y="181387"/>
            <a:ext cx="398347" cy="686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720">
          <p15:clr>
            <a:srgbClr val="FBAE40"/>
          </p15:clr>
        </p15:guide>
        <p15:guide id="3" pos="6516">
          <p15:clr>
            <a:srgbClr val="FBAE40"/>
          </p15:clr>
        </p15:guide>
        <p15:guide id="4" pos="7582">
          <p15:clr>
            <a:srgbClr val="FBAE40"/>
          </p15:clr>
        </p15:guide>
        <p15:guide id="5" orient="horz" pos="777">
          <p15:clr>
            <a:srgbClr val="FBAE40"/>
          </p15:clr>
        </p15:guide>
        <p15:guide id="6" pos="717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8"/>
          <p:cNvPicPr preferRelativeResize="0"/>
          <p:nvPr/>
        </p:nvPicPr>
        <p:blipFill rotWithShape="1">
          <a:blip r:embed="rId2">
            <a:alphaModFix/>
          </a:blip>
          <a:srcRect t="3784" b="11056"/>
          <a:stretch/>
        </p:blipFill>
        <p:spPr>
          <a:xfrm>
            <a:off x="1" y="-38101"/>
            <a:ext cx="12192000" cy="6915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102" y="181387"/>
            <a:ext cx="398346" cy="6867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" name="Google Shape;110;p18"/>
          <p:cNvCxnSpPr/>
          <p:nvPr/>
        </p:nvCxnSpPr>
        <p:spPr>
          <a:xfrm>
            <a:off x="10671544" y="-164805"/>
            <a:ext cx="1" cy="7187609"/>
          </a:xfrm>
          <a:prstGeom prst="straightConnector1">
            <a:avLst/>
          </a:prstGeom>
          <a:noFill/>
          <a:ln w="317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1" name="Google Shape;111;p18"/>
          <p:cNvSpPr txBox="1"/>
          <p:nvPr/>
        </p:nvSpPr>
        <p:spPr>
          <a:xfrm>
            <a:off x="11099837" y="503038"/>
            <a:ext cx="6115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‹Nº›</a:t>
            </a:fld>
            <a:endParaRPr sz="9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12" name="Google Shape;112;p18"/>
          <p:cNvPicPr preferRelativeResize="0"/>
          <p:nvPr/>
        </p:nvPicPr>
        <p:blipFill rotWithShape="1">
          <a:blip r:embed="rId4">
            <a:alphaModFix/>
          </a:blip>
          <a:srcRect l="21132" t="21132"/>
          <a:stretch/>
        </p:blipFill>
        <p:spPr>
          <a:xfrm>
            <a:off x="10814551" y="1085359"/>
            <a:ext cx="1278444" cy="4721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72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bg>
      <p:bgPr>
        <a:solidFill>
          <a:schemeClr val="lt2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/>
          <p:nvPr/>
        </p:nvSpPr>
        <p:spPr>
          <a:xfrm>
            <a:off x="6094413" y="-2774"/>
            <a:ext cx="6097588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2102" y="181387"/>
            <a:ext cx="398346" cy="6867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" name="Google Shape;116;p19"/>
          <p:cNvCxnSpPr/>
          <p:nvPr/>
        </p:nvCxnSpPr>
        <p:spPr>
          <a:xfrm rot="10800000">
            <a:off x="6094413" y="5906385"/>
            <a:ext cx="6097589" cy="0"/>
          </a:xfrm>
          <a:prstGeom prst="straightConnector1">
            <a:avLst/>
          </a:prstGeom>
          <a:noFill/>
          <a:ln w="317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7" name="Google Shape;11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51704" y="6171907"/>
            <a:ext cx="1183005" cy="43692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9"/>
          <p:cNvSpPr txBox="1"/>
          <p:nvPr/>
        </p:nvSpPr>
        <p:spPr>
          <a:xfrm>
            <a:off x="11099837" y="503038"/>
            <a:ext cx="6115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‹Nº›</a:t>
            </a:fld>
            <a:endParaRPr sz="900" b="0" i="0" u="none" strike="noStrike" cap="non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72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os objetos">
  <p:cSld name="1_Dos objetos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 4 azul">
  <p:cSld name="Diapo 4 azul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0" y="0"/>
            <a:ext cx="6910465" cy="6858000"/>
          </a:xfrm>
          <a:prstGeom prst="rect">
            <a:avLst/>
          </a:prstGeom>
          <a:gradFill>
            <a:gsLst>
              <a:gs pos="0">
                <a:srgbClr val="0161B0"/>
              </a:gs>
              <a:gs pos="100000">
                <a:srgbClr val="021729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19">
          <p15:clr>
            <a:srgbClr val="FBAE40"/>
          </p15:clr>
        </p15:guide>
        <p15:guide id="4" pos="461">
          <p15:clr>
            <a:srgbClr val="FBAE40"/>
          </p15:clr>
        </p15:guide>
        <p15:guide id="5" pos="710">
          <p15:clr>
            <a:srgbClr val="FBAE40"/>
          </p15:clr>
        </p15:guide>
        <p15:guide id="6" pos="697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>
  <p:cSld name="Encabezado de sección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184898" cy="6859563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1D71B8">
              <a:alpha val="6823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506" y="393826"/>
            <a:ext cx="342978" cy="558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 1 - blanca">
  <p:cSld name="Diapo 1 - blanca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oogle Shape;27;p5"/>
          <p:cNvCxnSpPr/>
          <p:nvPr/>
        </p:nvCxnSpPr>
        <p:spPr>
          <a:xfrm>
            <a:off x="-78000" y="6448708"/>
            <a:ext cx="12348000" cy="0"/>
          </a:xfrm>
          <a:prstGeom prst="straightConnector1">
            <a:avLst/>
          </a:prstGeom>
          <a:noFill/>
          <a:ln w="9525" cap="flat" cmpd="sng">
            <a:solidFill>
              <a:srgbClr val="021729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8" name="Google Shape;28;p5"/>
          <p:cNvGrpSpPr/>
          <p:nvPr/>
        </p:nvGrpSpPr>
        <p:grpSpPr>
          <a:xfrm>
            <a:off x="7646773" y="6349957"/>
            <a:ext cx="207360" cy="207360"/>
            <a:chOff x="9604906" y="5980924"/>
            <a:chExt cx="207360" cy="207360"/>
          </a:xfrm>
        </p:grpSpPr>
        <p:sp>
          <p:nvSpPr>
            <p:cNvPr id="29" name="Google Shape;29;p5"/>
            <p:cNvSpPr/>
            <p:nvPr/>
          </p:nvSpPr>
          <p:spPr>
            <a:xfrm>
              <a:off x="9604906" y="5980924"/>
              <a:ext cx="207360" cy="207360"/>
            </a:xfrm>
            <a:prstGeom prst="ellipse">
              <a:avLst/>
            </a:prstGeom>
            <a:solidFill>
              <a:srgbClr val="021729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" name="Google Shape;30;p5"/>
            <p:cNvSpPr/>
            <p:nvPr/>
          </p:nvSpPr>
          <p:spPr>
            <a:xfrm rot="-2700000" flipH="1">
              <a:off x="9669260" y="6053021"/>
              <a:ext cx="62570" cy="62570"/>
            </a:xfrm>
            <a:prstGeom prst="corner">
              <a:avLst>
                <a:gd name="adj1" fmla="val 20815"/>
                <a:gd name="adj2" fmla="val 20814"/>
              </a:avLst>
            </a:prstGeom>
            <a:solidFill>
              <a:srgbClr val="F5ED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5EDD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Google Shape;31;p5"/>
          <p:cNvSpPr/>
          <p:nvPr/>
        </p:nvSpPr>
        <p:spPr>
          <a:xfrm>
            <a:off x="5393871" y="6084033"/>
            <a:ext cx="1404258" cy="7293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Google Shape;3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74094" y="6252882"/>
            <a:ext cx="643812" cy="3916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" name="Google Shape;33;p5"/>
          <p:cNvGrpSpPr/>
          <p:nvPr/>
        </p:nvGrpSpPr>
        <p:grpSpPr>
          <a:xfrm>
            <a:off x="4340459" y="6346550"/>
            <a:ext cx="204768" cy="207360"/>
            <a:chOff x="2393586" y="5979581"/>
            <a:chExt cx="204768" cy="207360"/>
          </a:xfrm>
        </p:grpSpPr>
        <p:sp>
          <p:nvSpPr>
            <p:cNvPr id="34" name="Google Shape;34;p5"/>
            <p:cNvSpPr/>
            <p:nvPr/>
          </p:nvSpPr>
          <p:spPr>
            <a:xfrm flipH="1">
              <a:off x="2393586" y="5979581"/>
              <a:ext cx="204768" cy="207360"/>
            </a:xfrm>
            <a:prstGeom prst="ellipse">
              <a:avLst/>
            </a:prstGeom>
            <a:solidFill>
              <a:srgbClr val="021729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rgbClr val="021729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5" name="Google Shape;35;p5"/>
            <p:cNvSpPr/>
            <p:nvPr/>
          </p:nvSpPr>
          <p:spPr>
            <a:xfrm rot="2700000">
              <a:off x="2472625" y="6052076"/>
              <a:ext cx="62570" cy="61788"/>
            </a:xfrm>
            <a:prstGeom prst="corner">
              <a:avLst>
                <a:gd name="adj1" fmla="val 20815"/>
                <a:gd name="adj2" fmla="val 2081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5EDD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6" name="Google Shape;3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93363" y="574972"/>
            <a:ext cx="1066800" cy="648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219">
          <p15:clr>
            <a:srgbClr val="FBAE40"/>
          </p15:clr>
        </p15:guide>
        <p15:guide id="4" pos="461">
          <p15:clr>
            <a:srgbClr val="FBAE40"/>
          </p15:clr>
        </p15:guide>
        <p15:guide id="5" pos="710">
          <p15:clr>
            <a:srgbClr val="FBAE40"/>
          </p15:clr>
        </p15:guide>
        <p15:guide id="6" pos="697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">
  <p:cSld name="Big Imag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überschrift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uchile.zoom.us/j/98158700725?pwd=M0YzL0d6UUFQcVd3akVNRlNGMXVpdz0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125" y="0"/>
            <a:ext cx="3160401" cy="1352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2"/>
          <p:cNvSpPr txBox="1"/>
          <p:nvPr/>
        </p:nvSpPr>
        <p:spPr>
          <a:xfrm>
            <a:off x="7074725" y="351325"/>
            <a:ext cx="4648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Iniciativa</a:t>
            </a:r>
            <a:endParaRPr sz="2400" b="1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 Instituto de Tecnología Limpias ITL</a:t>
            </a:r>
            <a:endParaRPr sz="2400" b="1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31" name="Google Shape;131;p22"/>
          <p:cNvSpPr txBox="1"/>
          <p:nvPr/>
        </p:nvSpPr>
        <p:spPr>
          <a:xfrm>
            <a:off x="2113025" y="1533950"/>
            <a:ext cx="8212500" cy="48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Estimados y estimadas: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Por encargo del decano de la Facultad de Ciencias Físicas y Matemáticas (FCFM) de la Universidad de Chile , Prof. Francisco Martínez Concha, nos complace invitarles a un taller en formato híbrido, presencial en la sala Valentín Letelier de nuestra Casa Central (Av. Alameda Libertador Bernardo O'Higgins 1058, Santiago) y remoto a través de Zoom (link de acceso </a:t>
            </a:r>
            <a:r>
              <a:rPr lang="en-US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aquí</a:t>
            </a: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), para el día </a:t>
            </a: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lunes 4 de diciembre a las 10:30 hrs</a:t>
            </a: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Durante este encuentro, se actualizará el estado de avance del ITL, se revisarán los criterios/indicadores de selección de proyectos según lo indicado por ASDIT  y se presentarán los proyectos actualmente enmarcados en la iniciativa UCHILE - ITL.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Agradeceremos la confirmación de su asistencia a dpando@centroenergia.cl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</Words>
  <Application>Microsoft Macintosh PowerPoint</Application>
  <PresentationFormat>Panorámica</PresentationFormat>
  <Paragraphs>9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 Narrow</vt:lpstr>
      <vt:lpstr>Calibri</vt:lpstr>
      <vt:lpstr>Quattrocento Sans</vt:lpstr>
      <vt:lpstr>Arial</vt:lpstr>
      <vt:lpstr>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Dasla Charlotte Pando Flores (dasla.pando)</cp:lastModifiedBy>
  <cp:revision>1</cp:revision>
  <dcterms:modified xsi:type="dcterms:W3CDTF">2023-11-29T12:49:55Z</dcterms:modified>
</cp:coreProperties>
</file>