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3"/>
  </p:notesMasterIdLst>
  <p:sldIdLst>
    <p:sldId id="256" r:id="rId5"/>
    <p:sldId id="257" r:id="rId6"/>
    <p:sldId id="268" r:id="rId7"/>
    <p:sldId id="266" r:id="rId8"/>
    <p:sldId id="283" r:id="rId9"/>
    <p:sldId id="269" r:id="rId10"/>
    <p:sldId id="273" r:id="rId11"/>
    <p:sldId id="272" r:id="rId12"/>
    <p:sldId id="271" r:id="rId13"/>
    <p:sldId id="287" r:id="rId14"/>
    <p:sldId id="288" r:id="rId15"/>
    <p:sldId id="275" r:id="rId16"/>
    <p:sldId id="277" r:id="rId17"/>
    <p:sldId id="282" r:id="rId18"/>
    <p:sldId id="284" r:id="rId19"/>
    <p:sldId id="276" r:id="rId20"/>
    <p:sldId id="285" r:id="rId21"/>
    <p:sldId id="261" r:id="rId22"/>
  </p:sldIdLst>
  <p:sldSz cx="12188825" cy="6858000"/>
  <p:notesSz cx="6858000" cy="9144000"/>
  <p:defaultTextStyle>
    <a:defPPr>
      <a:defRPr lang="es-ES"/>
    </a:defPPr>
    <a:lvl1pPr marL="0" algn="l" defTabSz="614751" rtl="0" eaLnBrk="1" latinLnBrk="0" hangingPunct="1">
      <a:defRPr sz="2400" kern="1200">
        <a:solidFill>
          <a:schemeClr val="tx1"/>
        </a:solidFill>
        <a:latin typeface="+mn-lt"/>
        <a:ea typeface="+mn-ea"/>
        <a:cs typeface="+mn-cs"/>
      </a:defRPr>
    </a:lvl1pPr>
    <a:lvl2pPr marL="614751" algn="l" defTabSz="614751" rtl="0" eaLnBrk="1" latinLnBrk="0" hangingPunct="1">
      <a:defRPr sz="2400" kern="1200">
        <a:solidFill>
          <a:schemeClr val="tx1"/>
        </a:solidFill>
        <a:latin typeface="+mn-lt"/>
        <a:ea typeface="+mn-ea"/>
        <a:cs typeface="+mn-cs"/>
      </a:defRPr>
    </a:lvl2pPr>
    <a:lvl3pPr marL="1229502" algn="l" defTabSz="614751" rtl="0" eaLnBrk="1" latinLnBrk="0" hangingPunct="1">
      <a:defRPr sz="2400" kern="1200">
        <a:solidFill>
          <a:schemeClr val="tx1"/>
        </a:solidFill>
        <a:latin typeface="+mn-lt"/>
        <a:ea typeface="+mn-ea"/>
        <a:cs typeface="+mn-cs"/>
      </a:defRPr>
    </a:lvl3pPr>
    <a:lvl4pPr marL="1844253" algn="l" defTabSz="614751" rtl="0" eaLnBrk="1" latinLnBrk="0" hangingPunct="1">
      <a:defRPr sz="2400" kern="1200">
        <a:solidFill>
          <a:schemeClr val="tx1"/>
        </a:solidFill>
        <a:latin typeface="+mn-lt"/>
        <a:ea typeface="+mn-ea"/>
        <a:cs typeface="+mn-cs"/>
      </a:defRPr>
    </a:lvl4pPr>
    <a:lvl5pPr marL="2459004" algn="l" defTabSz="614751" rtl="0" eaLnBrk="1" latinLnBrk="0" hangingPunct="1">
      <a:defRPr sz="2400" kern="1200">
        <a:solidFill>
          <a:schemeClr val="tx1"/>
        </a:solidFill>
        <a:latin typeface="+mn-lt"/>
        <a:ea typeface="+mn-ea"/>
        <a:cs typeface="+mn-cs"/>
      </a:defRPr>
    </a:lvl5pPr>
    <a:lvl6pPr marL="3073756" algn="l" defTabSz="614751" rtl="0" eaLnBrk="1" latinLnBrk="0" hangingPunct="1">
      <a:defRPr sz="2400" kern="1200">
        <a:solidFill>
          <a:schemeClr val="tx1"/>
        </a:solidFill>
        <a:latin typeface="+mn-lt"/>
        <a:ea typeface="+mn-ea"/>
        <a:cs typeface="+mn-cs"/>
      </a:defRPr>
    </a:lvl6pPr>
    <a:lvl7pPr marL="3688507" algn="l" defTabSz="614751" rtl="0" eaLnBrk="1" latinLnBrk="0" hangingPunct="1">
      <a:defRPr sz="2400" kern="1200">
        <a:solidFill>
          <a:schemeClr val="tx1"/>
        </a:solidFill>
        <a:latin typeface="+mn-lt"/>
        <a:ea typeface="+mn-ea"/>
        <a:cs typeface="+mn-cs"/>
      </a:defRPr>
    </a:lvl7pPr>
    <a:lvl8pPr marL="4303258" algn="l" defTabSz="614751" rtl="0" eaLnBrk="1" latinLnBrk="0" hangingPunct="1">
      <a:defRPr sz="2400" kern="1200">
        <a:solidFill>
          <a:schemeClr val="tx1"/>
        </a:solidFill>
        <a:latin typeface="+mn-lt"/>
        <a:ea typeface="+mn-ea"/>
        <a:cs typeface="+mn-cs"/>
      </a:defRPr>
    </a:lvl8pPr>
    <a:lvl9pPr marL="4918009" algn="l" defTabSz="614751"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1833BAD-A901-3A45-55C0-2F4641BAC5BF}" name="Paula Cecilia Ruiz Arratia" initials="PA" userId="S::pruiz@anid.cl::56f0b8f9-01d0-445f-b674-9a94b593405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Nicole Rojas Colonelli" initials="NRC" lastIdx="2" clrIdx="0">
    <p:extLst>
      <p:ext uri="{19B8F6BF-5375-455C-9EA6-DF929625EA0E}">
        <p15:presenceInfo xmlns:p15="http://schemas.microsoft.com/office/powerpoint/2012/main" userId="S-1-5-21-3053364607-2899106506-1442198690-100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8DA14D-4592-427E-9212-2C1BB381E54B}" v="1" dt="2023-06-12T10:02:30.979"/>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snapToObjects="1">
      <p:cViewPr varScale="1">
        <p:scale>
          <a:sx n="108" d="100"/>
          <a:sy n="108" d="100"/>
        </p:scale>
        <p:origin x="678" y="102"/>
      </p:cViewPr>
      <p:guideLst>
        <p:guide orient="horz" pos="2160"/>
        <p:guide pos="383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07E33C-6C9E-4341-B438-B3D5A4680E78}" type="datetimeFigureOut">
              <a:rPr lang="es-ES" smtClean="0"/>
              <a:pPr/>
              <a:t>12/06/2023</a:t>
            </a:fld>
            <a:endParaRPr lang="es-ES"/>
          </a:p>
        </p:txBody>
      </p:sp>
      <p:sp>
        <p:nvSpPr>
          <p:cNvPr id="4" name="Marcador de imagen de diapositiva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947520-7E81-D74F-98BC-90BAD165B97A}" type="slidenum">
              <a:rPr lang="es-ES" smtClean="0"/>
              <a:pPr/>
              <a:t>‹Nº›</a:t>
            </a:fld>
            <a:endParaRPr lang="es-ES"/>
          </a:p>
        </p:txBody>
      </p:sp>
    </p:spTree>
    <p:extLst>
      <p:ext uri="{BB962C8B-B14F-4D97-AF65-F5344CB8AC3E}">
        <p14:creationId xmlns:p14="http://schemas.microsoft.com/office/powerpoint/2010/main" val="60039317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ctr"/>
            <a:r>
              <a:rPr lang="en-US" kern="1200" dirty="0">
                <a:solidFill>
                  <a:schemeClr val="tx1">
                    <a:lumMod val="50000"/>
                    <a:lumOff val="50000"/>
                  </a:schemeClr>
                </a:solidFill>
              </a:rPr>
              <a:t>(Logo </a:t>
            </a:r>
            <a:r>
              <a:rPr lang="en-US" dirty="0">
                <a:solidFill>
                  <a:schemeClr val="tx1">
                    <a:lumMod val="50000"/>
                    <a:lumOff val="50000"/>
                  </a:schemeClr>
                </a:solidFill>
              </a:rPr>
              <a:t>del</a:t>
            </a:r>
            <a:r>
              <a:rPr lang="en-US" kern="1200" dirty="0">
                <a:solidFill>
                  <a:schemeClr val="tx1">
                    <a:lumMod val="50000"/>
                    <a:lumOff val="50000"/>
                  </a:schemeClr>
                </a:solidFill>
              </a:rPr>
              <a:t> </a:t>
            </a:r>
            <a:r>
              <a:rPr lang="en-US" kern="1200" dirty="0" err="1">
                <a:solidFill>
                  <a:schemeClr val="tx1">
                    <a:lumMod val="50000"/>
                    <a:lumOff val="50000"/>
                  </a:schemeClr>
                </a:solidFill>
              </a:rPr>
              <a:t>Ministerio</a:t>
            </a:r>
            <a:r>
              <a:rPr lang="en-US" dirty="0">
                <a:solidFill>
                  <a:schemeClr val="tx1">
                    <a:lumMod val="50000"/>
                    <a:lumOff val="50000"/>
                  </a:schemeClr>
                </a:solidFill>
              </a:rPr>
              <a:t> </a:t>
            </a:r>
            <a:r>
              <a:rPr lang="en-US" dirty="0" err="1">
                <a:solidFill>
                  <a:schemeClr val="tx1">
                    <a:lumMod val="50000"/>
                    <a:lumOff val="50000"/>
                  </a:schemeClr>
                </a:solidFill>
              </a:rPr>
              <a:t>correspondiente</a:t>
            </a:r>
            <a:r>
              <a:rPr lang="en-US" dirty="0">
                <a:solidFill>
                  <a:schemeClr val="tx1">
                    <a:lumMod val="50000"/>
                    <a:lumOff val="50000"/>
                  </a:schemeClr>
                </a:solidFill>
              </a:rPr>
              <a:t>, jpg o </a:t>
            </a:r>
            <a:r>
              <a:rPr lang="en-US" dirty="0" err="1">
                <a:solidFill>
                  <a:schemeClr val="tx1">
                    <a:lumMod val="50000"/>
                    <a:lumOff val="50000"/>
                  </a:schemeClr>
                </a:solidFill>
              </a:rPr>
              <a:t>png</a:t>
            </a:r>
            <a:r>
              <a:rPr lang="en-US" dirty="0">
                <a:solidFill>
                  <a:schemeClr val="tx1">
                    <a:lumMod val="50000"/>
                    <a:lumOff val="50000"/>
                  </a:schemeClr>
                </a:solidFill>
              </a:rPr>
              <a:t> en color, </a:t>
            </a:r>
            <a:r>
              <a:rPr lang="en-US" dirty="0" err="1">
                <a:solidFill>
                  <a:schemeClr val="tx1">
                    <a:lumMod val="50000"/>
                    <a:lumOff val="50000"/>
                  </a:schemeClr>
                </a:solidFill>
              </a:rPr>
              <a:t>mantener</a:t>
            </a:r>
            <a:r>
              <a:rPr lang="en-US" dirty="0">
                <a:solidFill>
                  <a:schemeClr val="tx1">
                    <a:lumMod val="50000"/>
                    <a:lumOff val="50000"/>
                  </a:schemeClr>
                </a:solidFill>
              </a:rPr>
              <a:t> </a:t>
            </a:r>
            <a:r>
              <a:rPr lang="en-US" dirty="0" err="1">
                <a:solidFill>
                  <a:schemeClr val="tx1">
                    <a:lumMod val="50000"/>
                    <a:lumOff val="50000"/>
                  </a:schemeClr>
                </a:solidFill>
              </a:rPr>
              <a:t>tamaño</a:t>
            </a:r>
            <a:r>
              <a:rPr lang="en-US" dirty="0">
                <a:solidFill>
                  <a:schemeClr val="tx1">
                    <a:lumMod val="50000"/>
                    <a:lumOff val="50000"/>
                  </a:schemeClr>
                </a:solidFill>
              </a:rPr>
              <a:t> </a:t>
            </a:r>
            <a:r>
              <a:rPr lang="en-US" dirty="0" err="1">
                <a:solidFill>
                  <a:schemeClr val="tx1">
                    <a:lumMod val="50000"/>
                    <a:lumOff val="50000"/>
                  </a:schemeClr>
                </a:solidFill>
              </a:rPr>
              <a:t>ejemplo</a:t>
            </a:r>
            <a:r>
              <a:rPr lang="en-US" dirty="0">
                <a:solidFill>
                  <a:schemeClr val="tx1">
                    <a:lumMod val="50000"/>
                    <a:lumOff val="50000"/>
                  </a:schemeClr>
                </a:solidFill>
              </a:rPr>
              <a:t>)</a:t>
            </a:r>
            <a:endParaRPr lang="en-US" kern="1200" dirty="0">
              <a:solidFill>
                <a:schemeClr val="tx1">
                  <a:lumMod val="50000"/>
                  <a:lumOff val="50000"/>
                </a:schemeClr>
              </a:solidFill>
            </a:endParaRPr>
          </a:p>
          <a:p>
            <a:endParaRPr lang="es-ES" dirty="0"/>
          </a:p>
        </p:txBody>
      </p:sp>
      <p:sp>
        <p:nvSpPr>
          <p:cNvPr id="4" name="Marcador de número de diapositiva 3"/>
          <p:cNvSpPr>
            <a:spLocks noGrp="1"/>
          </p:cNvSpPr>
          <p:nvPr>
            <p:ph type="sldNum" sz="quarter" idx="10"/>
          </p:nvPr>
        </p:nvSpPr>
        <p:spPr/>
        <p:txBody>
          <a:bodyPr/>
          <a:lstStyle/>
          <a:p>
            <a:fld id="{6E947520-7E81-D74F-98BC-90BAD165B97A}" type="slidenum">
              <a:rPr lang="es-ES" smtClean="0"/>
              <a:pPr/>
              <a:t>1</a:t>
            </a:fld>
            <a:endParaRPr lang="es-ES"/>
          </a:p>
        </p:txBody>
      </p:sp>
    </p:spTree>
    <p:extLst>
      <p:ext uri="{BB962C8B-B14F-4D97-AF65-F5344CB8AC3E}">
        <p14:creationId xmlns:p14="http://schemas.microsoft.com/office/powerpoint/2010/main" val="3253904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kern="1200" dirty="0">
                <a:solidFill>
                  <a:schemeClr val="bg1">
                    <a:lumMod val="95000"/>
                  </a:schemeClr>
                </a:solidFill>
              </a:rPr>
              <a:t>(Logo </a:t>
            </a:r>
            <a:r>
              <a:rPr lang="en-US" dirty="0">
                <a:solidFill>
                  <a:schemeClr val="bg1">
                    <a:lumMod val="95000"/>
                  </a:schemeClr>
                </a:solidFill>
              </a:rPr>
              <a:t>BLANCO </a:t>
            </a:r>
            <a:r>
              <a:rPr lang="en-US" kern="1200" dirty="0" err="1">
                <a:solidFill>
                  <a:schemeClr val="bg1">
                    <a:lumMod val="95000"/>
                  </a:schemeClr>
                </a:solidFill>
              </a:rPr>
              <a:t>por</a:t>
            </a:r>
            <a:r>
              <a:rPr lang="en-US" kern="1200" dirty="0">
                <a:solidFill>
                  <a:schemeClr val="bg1">
                    <a:lumMod val="95000"/>
                  </a:schemeClr>
                </a:solidFill>
              </a:rPr>
              <a:t> </a:t>
            </a:r>
            <a:r>
              <a:rPr lang="en-US" kern="1200" dirty="0" err="1">
                <a:solidFill>
                  <a:schemeClr val="bg1">
                    <a:lumMod val="95000"/>
                  </a:schemeClr>
                </a:solidFill>
              </a:rPr>
              <a:t>Ministerio</a:t>
            </a:r>
            <a:r>
              <a:rPr lang="en-US" dirty="0">
                <a:solidFill>
                  <a:schemeClr val="bg1">
                    <a:lumMod val="95000"/>
                  </a:schemeClr>
                </a:solidFill>
              </a:rPr>
              <a:t> </a:t>
            </a:r>
            <a:r>
              <a:rPr lang="en-US" dirty="0" err="1">
                <a:solidFill>
                  <a:schemeClr val="bg1">
                    <a:lumMod val="95000"/>
                  </a:schemeClr>
                </a:solidFill>
              </a:rPr>
              <a:t>dependiendo</a:t>
            </a:r>
            <a:r>
              <a:rPr lang="en-US" dirty="0">
                <a:solidFill>
                  <a:schemeClr val="bg1">
                    <a:lumMod val="95000"/>
                  </a:schemeClr>
                </a:solidFill>
              </a:rPr>
              <a:t> de </a:t>
            </a:r>
            <a:r>
              <a:rPr lang="en-US" dirty="0" err="1">
                <a:solidFill>
                  <a:schemeClr val="bg1">
                    <a:lumMod val="95000"/>
                  </a:schemeClr>
                </a:solidFill>
              </a:rPr>
              <a:t>cada</a:t>
            </a:r>
            <a:r>
              <a:rPr lang="en-US" dirty="0">
                <a:solidFill>
                  <a:schemeClr val="bg1">
                    <a:lumMod val="95000"/>
                  </a:schemeClr>
                </a:solidFill>
              </a:rPr>
              <a:t> </a:t>
            </a:r>
            <a:r>
              <a:rPr lang="en-US" dirty="0" err="1">
                <a:solidFill>
                  <a:schemeClr val="bg1">
                    <a:lumMod val="95000"/>
                  </a:schemeClr>
                </a:solidFill>
              </a:rPr>
              <a:t>presentación</a:t>
            </a:r>
            <a:r>
              <a:rPr lang="en-US" dirty="0">
                <a:solidFill>
                  <a:schemeClr val="bg1">
                    <a:lumMod val="95000"/>
                  </a:schemeClr>
                </a:solidFill>
              </a:rPr>
              <a:t> </a:t>
            </a:r>
            <a:r>
              <a:rPr lang="en-US" kern="1200" dirty="0" err="1">
                <a:solidFill>
                  <a:schemeClr val="bg1">
                    <a:lumMod val="95000"/>
                  </a:schemeClr>
                </a:solidFill>
              </a:rPr>
              <a:t>Centrado</a:t>
            </a:r>
            <a:r>
              <a:rPr lang="en-US" kern="1200" dirty="0">
                <a:solidFill>
                  <a:schemeClr val="bg1">
                    <a:lumMod val="95000"/>
                  </a:schemeClr>
                </a:solidFill>
              </a:rPr>
              <a:t>, .PNG)</a:t>
            </a:r>
          </a:p>
          <a:p>
            <a:endParaRPr lang="es-ES" dirty="0"/>
          </a:p>
        </p:txBody>
      </p:sp>
      <p:sp>
        <p:nvSpPr>
          <p:cNvPr id="4" name="Marcador de número de diapositiva 3"/>
          <p:cNvSpPr>
            <a:spLocks noGrp="1"/>
          </p:cNvSpPr>
          <p:nvPr>
            <p:ph type="sldNum" sz="quarter" idx="10"/>
          </p:nvPr>
        </p:nvSpPr>
        <p:spPr/>
        <p:txBody>
          <a:bodyPr/>
          <a:lstStyle/>
          <a:p>
            <a:fld id="{6E947520-7E81-D74F-98BC-90BAD165B97A}" type="slidenum">
              <a:rPr lang="es-ES" smtClean="0"/>
              <a:pPr/>
              <a:t>18</a:t>
            </a:fld>
            <a:endParaRPr lang="es-ES"/>
          </a:p>
        </p:txBody>
      </p:sp>
    </p:spTree>
    <p:extLst>
      <p:ext uri="{BB962C8B-B14F-4D97-AF65-F5344CB8AC3E}">
        <p14:creationId xmlns:p14="http://schemas.microsoft.com/office/powerpoint/2010/main" val="3795236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914163" y="2130427"/>
            <a:ext cx="10360501" cy="1470025"/>
          </a:xfrm>
        </p:spPr>
        <p:txBody>
          <a:bodyPr/>
          <a:lstStyle/>
          <a:p>
            <a:r>
              <a:rPr lang="es-ES_tradnl"/>
              <a:t>Clic para editar título</a:t>
            </a:r>
            <a:endParaRPr lang="es-ES"/>
          </a:p>
        </p:txBody>
      </p:sp>
      <p:sp>
        <p:nvSpPr>
          <p:cNvPr id="3" name="Subtítulo 2"/>
          <p:cNvSpPr>
            <a:spLocks noGrp="1"/>
          </p:cNvSpPr>
          <p:nvPr>
            <p:ph type="subTitle" idx="1"/>
          </p:nvPr>
        </p:nvSpPr>
        <p:spPr>
          <a:xfrm>
            <a:off x="1828324" y="3886200"/>
            <a:ext cx="8532178" cy="1752600"/>
          </a:xfrm>
        </p:spPr>
        <p:txBody>
          <a:bodyPr/>
          <a:lstStyle>
            <a:lvl1pPr marL="0" indent="0" algn="ctr">
              <a:buNone/>
              <a:defRPr>
                <a:solidFill>
                  <a:schemeClr val="tx1">
                    <a:tint val="75000"/>
                  </a:schemeClr>
                </a:solidFill>
              </a:defRPr>
            </a:lvl1pPr>
            <a:lvl2pPr marL="614751" indent="0" algn="ctr">
              <a:buNone/>
              <a:defRPr>
                <a:solidFill>
                  <a:schemeClr val="tx1">
                    <a:tint val="75000"/>
                  </a:schemeClr>
                </a:solidFill>
              </a:defRPr>
            </a:lvl2pPr>
            <a:lvl3pPr marL="1229502" indent="0" algn="ctr">
              <a:buNone/>
              <a:defRPr>
                <a:solidFill>
                  <a:schemeClr val="tx1">
                    <a:tint val="75000"/>
                  </a:schemeClr>
                </a:solidFill>
              </a:defRPr>
            </a:lvl3pPr>
            <a:lvl4pPr marL="1844253" indent="0" algn="ctr">
              <a:buNone/>
              <a:defRPr>
                <a:solidFill>
                  <a:schemeClr val="tx1">
                    <a:tint val="75000"/>
                  </a:schemeClr>
                </a:solidFill>
              </a:defRPr>
            </a:lvl4pPr>
            <a:lvl5pPr marL="2459004" indent="0" algn="ctr">
              <a:buNone/>
              <a:defRPr>
                <a:solidFill>
                  <a:schemeClr val="tx1">
                    <a:tint val="75000"/>
                  </a:schemeClr>
                </a:solidFill>
              </a:defRPr>
            </a:lvl5pPr>
            <a:lvl6pPr marL="3073756" indent="0" algn="ctr">
              <a:buNone/>
              <a:defRPr>
                <a:solidFill>
                  <a:schemeClr val="tx1">
                    <a:tint val="75000"/>
                  </a:schemeClr>
                </a:solidFill>
              </a:defRPr>
            </a:lvl6pPr>
            <a:lvl7pPr marL="3688507" indent="0" algn="ctr">
              <a:buNone/>
              <a:defRPr>
                <a:solidFill>
                  <a:schemeClr val="tx1">
                    <a:tint val="75000"/>
                  </a:schemeClr>
                </a:solidFill>
              </a:defRPr>
            </a:lvl7pPr>
            <a:lvl8pPr marL="4303258" indent="0" algn="ctr">
              <a:buNone/>
              <a:defRPr>
                <a:solidFill>
                  <a:schemeClr val="tx1">
                    <a:tint val="75000"/>
                  </a:schemeClr>
                </a:solidFill>
              </a:defRPr>
            </a:lvl8pPr>
            <a:lvl9pPr marL="4918009" indent="0" algn="ctr">
              <a:buNone/>
              <a:defRPr>
                <a:solidFill>
                  <a:schemeClr val="tx1">
                    <a:tint val="75000"/>
                  </a:schemeClr>
                </a:solidFill>
              </a:defRPr>
            </a:lvl9pPr>
          </a:lstStyle>
          <a:p>
            <a:r>
              <a:rPr lang="es-ES_tradnl"/>
              <a:t>Haga clic para modificar el estilo de subtítulo del patrón</a:t>
            </a:r>
            <a:endParaRPr lang="es-ES"/>
          </a:p>
        </p:txBody>
      </p:sp>
      <p:sp>
        <p:nvSpPr>
          <p:cNvPr id="4" name="Marcador de fecha 3"/>
          <p:cNvSpPr>
            <a:spLocks noGrp="1"/>
          </p:cNvSpPr>
          <p:nvPr>
            <p:ph type="dt" sz="half" idx="10"/>
          </p:nvPr>
        </p:nvSpPr>
        <p:spPr/>
        <p:txBody>
          <a:bodyPr/>
          <a:lstStyle/>
          <a:p>
            <a:fld id="{E916DE2A-52CF-B048-89B3-A4767B09122D}" type="datetimeFigureOut">
              <a:rPr lang="es-ES" smtClean="0"/>
              <a:pPr/>
              <a:t>12/06/2023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39DE33B-29C3-A64D-9297-00A5A1600F58}" type="slidenum">
              <a:rPr lang="es-ES" smtClean="0"/>
              <a:pPr/>
              <a:t>‹Nº›</a:t>
            </a:fld>
            <a:endParaRPr lang="es-ES"/>
          </a:p>
        </p:txBody>
      </p:sp>
    </p:spTree>
    <p:extLst>
      <p:ext uri="{BB962C8B-B14F-4D97-AF65-F5344CB8AC3E}">
        <p14:creationId xmlns:p14="http://schemas.microsoft.com/office/powerpoint/2010/main" val="1057946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E916DE2A-52CF-B048-89B3-A4767B09122D}" type="datetimeFigureOut">
              <a:rPr lang="es-ES" smtClean="0"/>
              <a:pPr/>
              <a:t>12/06/2023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39DE33B-29C3-A64D-9297-00A5A1600F58}" type="slidenum">
              <a:rPr lang="es-ES" smtClean="0"/>
              <a:pPr/>
              <a:t>‹Nº›</a:t>
            </a:fld>
            <a:endParaRPr lang="es-ES"/>
          </a:p>
        </p:txBody>
      </p:sp>
    </p:spTree>
    <p:extLst>
      <p:ext uri="{BB962C8B-B14F-4D97-AF65-F5344CB8AC3E}">
        <p14:creationId xmlns:p14="http://schemas.microsoft.com/office/powerpoint/2010/main" val="3849925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6898" y="274640"/>
            <a:ext cx="2742486" cy="5851525"/>
          </a:xfrm>
        </p:spPr>
        <p:txBody>
          <a:bodyPr vert="eaVert"/>
          <a:lstStyle/>
          <a:p>
            <a:r>
              <a:rPr lang="es-ES_tradnl"/>
              <a:t>Clic para editar título</a:t>
            </a:r>
            <a:endParaRPr lang="es-ES"/>
          </a:p>
        </p:txBody>
      </p:sp>
      <p:sp>
        <p:nvSpPr>
          <p:cNvPr id="3" name="Marcador de texto vertical 2"/>
          <p:cNvSpPr>
            <a:spLocks noGrp="1"/>
          </p:cNvSpPr>
          <p:nvPr>
            <p:ph type="body" orient="vert" idx="1"/>
          </p:nvPr>
        </p:nvSpPr>
        <p:spPr>
          <a:xfrm>
            <a:off x="609441" y="274640"/>
            <a:ext cx="8024310" cy="5851525"/>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E916DE2A-52CF-B048-89B3-A4767B09122D}" type="datetimeFigureOut">
              <a:rPr lang="es-ES" smtClean="0"/>
              <a:pPr/>
              <a:t>12/06/2023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39DE33B-29C3-A64D-9297-00A5A1600F58}" type="slidenum">
              <a:rPr lang="es-ES" smtClean="0"/>
              <a:pPr/>
              <a:t>‹Nº›</a:t>
            </a:fld>
            <a:endParaRPr lang="es-ES"/>
          </a:p>
        </p:txBody>
      </p:sp>
    </p:spTree>
    <p:extLst>
      <p:ext uri="{BB962C8B-B14F-4D97-AF65-F5344CB8AC3E}">
        <p14:creationId xmlns:p14="http://schemas.microsoft.com/office/powerpoint/2010/main" val="17768307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Marcador de texto 2"/>
          <p:cNvSpPr>
            <a:spLocks noGrp="1"/>
          </p:cNvSpPr>
          <p:nvPr>
            <p:ph idx="1" hasCustomPrompt="1"/>
          </p:nvPr>
        </p:nvSpPr>
        <p:spPr>
          <a:xfrm>
            <a:off x="541726" y="2773681"/>
            <a:ext cx="11105374" cy="3375161"/>
          </a:xfrm>
          <a:prstGeom prst="rect">
            <a:avLst/>
          </a:prstGeom>
        </p:spPr>
        <p:txBody>
          <a:bodyPr vert="horz" lIns="91440" tIns="45720" rIns="91440" bIns="45720" rtlCol="0">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500" baseline="0">
                <a:solidFill>
                  <a:schemeClr val="tx1">
                    <a:lumMod val="75000"/>
                    <a:lumOff val="25000"/>
                  </a:schemeClr>
                </a:solidFill>
                <a:latin typeface="Verdana"/>
                <a:cs typeface="Verdana"/>
              </a:defRPr>
            </a:lvl1pPr>
            <a:lvl2pPr>
              <a:defRPr sz="1800">
                <a:solidFill>
                  <a:schemeClr val="bg1"/>
                </a:solidFill>
                <a:latin typeface="gobCL"/>
                <a:cs typeface="gobCL"/>
              </a:defRPr>
            </a:lvl2pPr>
            <a:lvl3pPr>
              <a:defRPr sz="1800">
                <a:solidFill>
                  <a:schemeClr val="bg1"/>
                </a:solidFill>
                <a:latin typeface="gobCL"/>
                <a:cs typeface="gobCL"/>
              </a:defRPr>
            </a:lvl3pPr>
          </a:lstStyle>
          <a:p>
            <a:pPr lvl="0"/>
            <a:r>
              <a:rPr lang="es-ES_tradnl" dirty="0"/>
              <a:t>Contenido de la </a:t>
            </a:r>
            <a:r>
              <a:rPr lang="es-ES_tradnl" dirty="0" err="1"/>
              <a:t>slide</a:t>
            </a:r>
            <a:r>
              <a:rPr lang="es-ES_tradnl" dirty="0"/>
              <a:t> en una columna de texto. </a:t>
            </a:r>
            <a:r>
              <a:rPr lang="es-ES_tradnl" dirty="0" err="1"/>
              <a:t>Verdana</a:t>
            </a:r>
            <a:r>
              <a:rPr lang="es-ES_tradnl" dirty="0"/>
              <a:t> 15pt.</a:t>
            </a:r>
          </a:p>
          <a:p>
            <a:pPr lvl="0"/>
            <a:endParaRPr lang="es-ES_tradnl" dirty="0"/>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s-ES_tradnl" dirty="0"/>
              <a:t>Texto texto texto texto texto texto texto texto texto texto texto texto texto texto texto texto texto texto texto texto texto texto texto texto texto texto texto texto texto texto texto texto texto texto texto texto texto texto texto texto texto texto texto texto texto texto. </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s-ES_tradnl" dirty="0"/>
              <a:t>  </a:t>
            </a:r>
          </a:p>
        </p:txBody>
      </p:sp>
      <p:sp>
        <p:nvSpPr>
          <p:cNvPr id="8" name="Marcador de contenido 12"/>
          <p:cNvSpPr>
            <a:spLocks noGrp="1"/>
          </p:cNvSpPr>
          <p:nvPr>
            <p:ph sz="quarter" idx="12" hasCustomPrompt="1"/>
          </p:nvPr>
        </p:nvSpPr>
        <p:spPr>
          <a:xfrm>
            <a:off x="541726" y="1066801"/>
            <a:ext cx="11105374" cy="747580"/>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2000" b="1" i="0" spc="0">
                <a:solidFill>
                  <a:schemeClr val="accent1"/>
                </a:solidFill>
                <a:latin typeface="Verdana"/>
              </a:defRPr>
            </a:lvl1pPr>
          </a:lstStyle>
          <a:p>
            <a:pPr lvl="0"/>
            <a:r>
              <a:rPr lang="es-ES" dirty="0"/>
              <a:t>Titulo del capítulo/tema de la </a:t>
            </a:r>
            <a:r>
              <a:rPr lang="es-ES" dirty="0" err="1"/>
              <a:t>diapo</a:t>
            </a:r>
            <a:r>
              <a:rPr lang="es-ES" dirty="0"/>
              <a:t>. en máx. dos líneas. </a:t>
            </a:r>
            <a:r>
              <a:rPr lang="es-ES" dirty="0" err="1"/>
              <a:t>Verdana</a:t>
            </a:r>
            <a:r>
              <a:rPr lang="es-ES" dirty="0"/>
              <a:t> Negrita 20pt:</a:t>
            </a:r>
          </a:p>
          <a:p>
            <a:pPr lvl="0"/>
            <a:endParaRPr lang="es-ES" dirty="0"/>
          </a:p>
        </p:txBody>
      </p:sp>
      <p:sp>
        <p:nvSpPr>
          <p:cNvPr id="9" name="Marcador de contenido 12"/>
          <p:cNvSpPr>
            <a:spLocks noGrp="1"/>
          </p:cNvSpPr>
          <p:nvPr>
            <p:ph sz="quarter" idx="13" hasCustomPrompt="1"/>
          </p:nvPr>
        </p:nvSpPr>
        <p:spPr>
          <a:xfrm>
            <a:off x="541726" y="1966784"/>
            <a:ext cx="11105374" cy="380178"/>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1800" b="0" i="0" spc="0">
                <a:solidFill>
                  <a:schemeClr val="accent1"/>
                </a:solidFill>
                <a:latin typeface="Verdana"/>
              </a:defRPr>
            </a:lvl1pPr>
          </a:lstStyle>
          <a:p>
            <a:pPr lvl="0"/>
            <a:r>
              <a:rPr lang="es-ES" dirty="0"/>
              <a:t>(Línea adicional) Subtema </a:t>
            </a:r>
            <a:r>
              <a:rPr lang="es-ES" dirty="0" err="1"/>
              <a:t>Verdana</a:t>
            </a:r>
            <a:r>
              <a:rPr lang="es-ES" dirty="0"/>
              <a:t> 18pt</a:t>
            </a:r>
          </a:p>
          <a:p>
            <a:pPr lvl="0"/>
            <a:endParaRPr lang="es-ES" dirty="0"/>
          </a:p>
        </p:txBody>
      </p:sp>
      <p:pic>
        <p:nvPicPr>
          <p:cNvPr id="14" name="Picture 13" descr="Complemento-Logo-Gobierno-160x14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1727" y="0"/>
            <a:ext cx="2708627" cy="177800"/>
          </a:xfrm>
          <a:prstGeom prst="rect">
            <a:avLst/>
          </a:prstGeom>
        </p:spPr>
      </p:pic>
    </p:spTree>
    <p:extLst>
      <p:ext uri="{BB962C8B-B14F-4D97-AF65-F5344CB8AC3E}">
        <p14:creationId xmlns:p14="http://schemas.microsoft.com/office/powerpoint/2010/main" val="12675545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6" name="Marcador de texto 2"/>
          <p:cNvSpPr>
            <a:spLocks noGrp="1"/>
          </p:cNvSpPr>
          <p:nvPr>
            <p:ph idx="18" hasCustomPrompt="1"/>
          </p:nvPr>
        </p:nvSpPr>
        <p:spPr>
          <a:xfrm>
            <a:off x="4638526" y="3035300"/>
            <a:ext cx="7008573" cy="3236698"/>
          </a:xfrm>
          <a:prstGeom prst="rect">
            <a:avLst/>
          </a:prstGeom>
        </p:spPr>
        <p:txBody>
          <a:bodyPr vert="horz" lIns="91440" tIns="45720" rIns="91440" bIns="45720" rtlCol="0">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500" baseline="0">
                <a:solidFill>
                  <a:schemeClr val="tx1">
                    <a:lumMod val="75000"/>
                  </a:schemeClr>
                </a:solidFill>
                <a:latin typeface="Verdana"/>
                <a:cs typeface="Verdana"/>
              </a:defRPr>
            </a:lvl1pPr>
            <a:lvl2pPr>
              <a:defRPr sz="1800">
                <a:solidFill>
                  <a:schemeClr val="bg1"/>
                </a:solidFill>
                <a:latin typeface="gobCL"/>
                <a:cs typeface="gobCL"/>
              </a:defRPr>
            </a:lvl2pPr>
            <a:lvl3pPr>
              <a:defRPr sz="1800">
                <a:solidFill>
                  <a:schemeClr val="bg1"/>
                </a:solidFill>
                <a:latin typeface="gobCL"/>
                <a:cs typeface="gobCL"/>
              </a:defRPr>
            </a:lvl3pPr>
          </a:lstStyle>
          <a:p>
            <a:pPr lvl="0"/>
            <a:r>
              <a:rPr lang="es-ES_tradnl" dirty="0"/>
              <a:t>Contenido de la </a:t>
            </a:r>
            <a:r>
              <a:rPr lang="es-ES_tradnl" dirty="0" err="1"/>
              <a:t>slide</a:t>
            </a:r>
            <a:r>
              <a:rPr lang="es-ES_tradnl" dirty="0"/>
              <a:t> en dos columnas de texto. </a:t>
            </a:r>
            <a:r>
              <a:rPr lang="es-ES_tradnl" dirty="0" err="1"/>
              <a:t>Verdana</a:t>
            </a:r>
            <a:r>
              <a:rPr lang="es-ES_tradnl" dirty="0"/>
              <a:t> 15pt. </a:t>
            </a:r>
          </a:p>
          <a:p>
            <a:pPr lvl="0"/>
            <a:endParaRPr lang="es-ES_tradnl" dirty="0"/>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s-ES_tradnl" dirty="0"/>
              <a:t>Texto texto texto texto texto texto texto texto texto texto texto texto texto texto texto.</a:t>
            </a:r>
          </a:p>
          <a:p>
            <a:pPr lvl="0"/>
            <a:r>
              <a:rPr lang="es-ES_tradnl" dirty="0"/>
              <a:t> </a:t>
            </a:r>
          </a:p>
        </p:txBody>
      </p:sp>
      <p:sp>
        <p:nvSpPr>
          <p:cNvPr id="7" name="Marcador de contenido 12"/>
          <p:cNvSpPr>
            <a:spLocks noGrp="1"/>
          </p:cNvSpPr>
          <p:nvPr>
            <p:ph sz="quarter" idx="12" hasCustomPrompt="1"/>
          </p:nvPr>
        </p:nvSpPr>
        <p:spPr>
          <a:xfrm>
            <a:off x="4638525" y="1066801"/>
            <a:ext cx="7008574" cy="990600"/>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2000" b="1" i="0" spc="0">
                <a:solidFill>
                  <a:schemeClr val="accent1"/>
                </a:solidFill>
                <a:latin typeface="Verdana"/>
              </a:defRPr>
            </a:lvl1pPr>
          </a:lstStyle>
          <a:p>
            <a:pPr lvl="0"/>
            <a:r>
              <a:rPr lang="es-ES" dirty="0"/>
              <a:t>Titulo del capítulo/tema de la </a:t>
            </a:r>
            <a:r>
              <a:rPr lang="es-ES" dirty="0" err="1"/>
              <a:t>diapo</a:t>
            </a:r>
            <a:r>
              <a:rPr lang="es-ES" dirty="0"/>
              <a:t>. en máx. dos líneas. </a:t>
            </a:r>
            <a:r>
              <a:rPr lang="es-ES" dirty="0" err="1"/>
              <a:t>Verdana</a:t>
            </a:r>
            <a:r>
              <a:rPr lang="es-ES" dirty="0"/>
              <a:t> Negrita 20pt:</a:t>
            </a:r>
          </a:p>
          <a:p>
            <a:pPr lvl="0"/>
            <a:endParaRPr lang="es-ES" dirty="0"/>
          </a:p>
        </p:txBody>
      </p:sp>
      <p:sp>
        <p:nvSpPr>
          <p:cNvPr id="8" name="Marcador de contenido 12"/>
          <p:cNvSpPr>
            <a:spLocks noGrp="1"/>
          </p:cNvSpPr>
          <p:nvPr>
            <p:ph sz="quarter" idx="13" hasCustomPrompt="1"/>
          </p:nvPr>
        </p:nvSpPr>
        <p:spPr>
          <a:xfrm>
            <a:off x="4638525" y="2184400"/>
            <a:ext cx="7008574" cy="723900"/>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1800" b="0" i="0" spc="0">
                <a:solidFill>
                  <a:srgbClr val="4F81BD"/>
                </a:solidFill>
                <a:latin typeface="Verdana"/>
              </a:defRPr>
            </a:lvl1pPr>
          </a:lstStyle>
          <a:p>
            <a:pPr lvl="0"/>
            <a:r>
              <a:rPr lang="es-ES" dirty="0"/>
              <a:t>(Línea adicional) Subtema </a:t>
            </a:r>
            <a:r>
              <a:rPr lang="es-ES" dirty="0" err="1"/>
              <a:t>Verdana</a:t>
            </a:r>
            <a:r>
              <a:rPr lang="es-ES" dirty="0"/>
              <a:t> 18pt</a:t>
            </a:r>
          </a:p>
          <a:p>
            <a:pPr lvl="0"/>
            <a:endParaRPr lang="es-ES" dirty="0"/>
          </a:p>
        </p:txBody>
      </p:sp>
      <p:pic>
        <p:nvPicPr>
          <p:cNvPr id="9" name="Picture 8" descr="Complemento-Logo-Gobierno-160x14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1727" y="0"/>
            <a:ext cx="2708627" cy="177800"/>
          </a:xfrm>
          <a:prstGeom prst="rect">
            <a:avLst/>
          </a:prstGeom>
        </p:spPr>
      </p:pic>
    </p:spTree>
    <p:extLst>
      <p:ext uri="{BB962C8B-B14F-4D97-AF65-F5344CB8AC3E}">
        <p14:creationId xmlns:p14="http://schemas.microsoft.com/office/powerpoint/2010/main" val="7143383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omparison">
    <p:spTree>
      <p:nvGrpSpPr>
        <p:cNvPr id="1" name=""/>
        <p:cNvGrpSpPr/>
        <p:nvPr/>
      </p:nvGrpSpPr>
      <p:grpSpPr>
        <a:xfrm>
          <a:off x="0" y="0"/>
          <a:ext cx="0" cy="0"/>
          <a:chOff x="0" y="0"/>
          <a:chExt cx="0" cy="0"/>
        </a:xfrm>
      </p:grpSpPr>
      <p:sp>
        <p:nvSpPr>
          <p:cNvPr id="10" name="Marcador de texto 2"/>
          <p:cNvSpPr>
            <a:spLocks noGrp="1"/>
          </p:cNvSpPr>
          <p:nvPr>
            <p:ph idx="16" hasCustomPrompt="1"/>
          </p:nvPr>
        </p:nvSpPr>
        <p:spPr>
          <a:xfrm>
            <a:off x="545956" y="2773681"/>
            <a:ext cx="5386321" cy="2032001"/>
          </a:xfrm>
          <a:prstGeom prst="rect">
            <a:avLst/>
          </a:prstGeom>
        </p:spPr>
        <p:txBody>
          <a:bodyPr vert="horz" lIns="91440" tIns="45720" rIns="91440" bIns="45720" rtlCol="0">
            <a:normAutofit/>
          </a:bodyPr>
          <a:lstStyle>
            <a:lvl1pPr marL="0" indent="0" algn="l">
              <a:buFont typeface="Arial"/>
              <a:buNone/>
              <a:defRPr sz="1500" baseline="0">
                <a:solidFill>
                  <a:schemeClr val="tx1">
                    <a:lumMod val="75000"/>
                  </a:schemeClr>
                </a:solidFill>
                <a:latin typeface="Verdana"/>
                <a:cs typeface="Verdana"/>
              </a:defRPr>
            </a:lvl1pPr>
            <a:lvl2pPr>
              <a:defRPr sz="1800">
                <a:solidFill>
                  <a:schemeClr val="bg1"/>
                </a:solidFill>
                <a:latin typeface="gobCL"/>
                <a:cs typeface="gobCL"/>
              </a:defRPr>
            </a:lvl2pPr>
            <a:lvl3pPr>
              <a:defRPr sz="1800">
                <a:solidFill>
                  <a:schemeClr val="bg1"/>
                </a:solidFill>
                <a:latin typeface="gobCL"/>
                <a:cs typeface="gobCL"/>
              </a:defRPr>
            </a:lvl3pPr>
          </a:lstStyle>
          <a:p>
            <a:pPr lvl="0"/>
            <a:r>
              <a:rPr lang="es-ES_tradnl" dirty="0"/>
              <a:t>Imagen, gráfico, tabla, organigrama, multimedia.  </a:t>
            </a:r>
          </a:p>
        </p:txBody>
      </p:sp>
      <p:sp>
        <p:nvSpPr>
          <p:cNvPr id="11" name="Marcador de texto 2"/>
          <p:cNvSpPr>
            <a:spLocks noGrp="1"/>
          </p:cNvSpPr>
          <p:nvPr>
            <p:ph idx="15" hasCustomPrompt="1"/>
          </p:nvPr>
        </p:nvSpPr>
        <p:spPr>
          <a:xfrm>
            <a:off x="545957" y="4953000"/>
            <a:ext cx="5386321" cy="1318998"/>
          </a:xfrm>
          <a:prstGeom prst="rect">
            <a:avLst/>
          </a:prstGeom>
        </p:spPr>
        <p:txBody>
          <a:bodyPr vert="horz" lIns="91440" tIns="45720" rIns="91440" bIns="45720" rtlCol="0">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200" baseline="0">
                <a:solidFill>
                  <a:schemeClr val="tx1">
                    <a:lumMod val="75000"/>
                  </a:schemeClr>
                </a:solidFill>
                <a:latin typeface="Verdana"/>
                <a:cs typeface="Verdana"/>
              </a:defRPr>
            </a:lvl1pPr>
            <a:lvl2pPr>
              <a:defRPr sz="1800">
                <a:solidFill>
                  <a:schemeClr val="bg1"/>
                </a:solidFill>
                <a:latin typeface="gobCL"/>
                <a:cs typeface="gobCL"/>
              </a:defRPr>
            </a:lvl2pPr>
            <a:lvl3pPr>
              <a:defRPr sz="1800">
                <a:solidFill>
                  <a:schemeClr val="bg1"/>
                </a:solidFill>
                <a:latin typeface="gobCL"/>
                <a:cs typeface="gobCL"/>
              </a:defRPr>
            </a:lvl3pPr>
          </a:lstStyle>
          <a:p>
            <a:pPr lvl="0"/>
            <a:r>
              <a:rPr lang="es-ES_tradnl" dirty="0"/>
              <a:t>Contenido de la </a:t>
            </a:r>
            <a:r>
              <a:rPr lang="es-ES_tradnl" dirty="0" err="1"/>
              <a:t>slide</a:t>
            </a:r>
            <a:r>
              <a:rPr lang="es-ES_tradnl" dirty="0"/>
              <a:t> en dos columnas de texto. </a:t>
            </a:r>
            <a:r>
              <a:rPr lang="es-ES_tradnl" dirty="0" err="1"/>
              <a:t>Verdana</a:t>
            </a:r>
            <a:r>
              <a:rPr lang="es-ES_tradnl" dirty="0"/>
              <a:t> 15pt. </a:t>
            </a:r>
          </a:p>
          <a:p>
            <a:pPr lvl="0"/>
            <a:endParaRPr lang="es-ES_tradnl" dirty="0"/>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s-ES_tradnl" dirty="0"/>
              <a:t>Texto texto texto texto texto texto texto texto texto texto texto texto texto texto texto. </a:t>
            </a:r>
          </a:p>
          <a:p>
            <a:pPr lvl="0"/>
            <a:r>
              <a:rPr lang="es-ES_tradnl" dirty="0"/>
              <a:t> </a:t>
            </a:r>
          </a:p>
        </p:txBody>
      </p:sp>
      <p:sp>
        <p:nvSpPr>
          <p:cNvPr id="12" name="Marcador de texto 2"/>
          <p:cNvSpPr>
            <a:spLocks noGrp="1"/>
          </p:cNvSpPr>
          <p:nvPr>
            <p:ph idx="17" hasCustomPrompt="1"/>
          </p:nvPr>
        </p:nvSpPr>
        <p:spPr>
          <a:xfrm>
            <a:off x="6260778" y="2773681"/>
            <a:ext cx="5386321" cy="2032001"/>
          </a:xfrm>
          <a:prstGeom prst="rect">
            <a:avLst/>
          </a:prstGeom>
        </p:spPr>
        <p:txBody>
          <a:bodyPr vert="horz" lIns="91440" tIns="45720" rIns="91440" bIns="45720" rtlCol="0">
            <a:normAutofit/>
          </a:bodyPr>
          <a:lstStyle>
            <a:lvl1pPr marL="0" indent="0" algn="l">
              <a:buFont typeface="Arial"/>
              <a:buNone/>
              <a:defRPr sz="1500" baseline="0">
                <a:solidFill>
                  <a:schemeClr val="tx1">
                    <a:lumMod val="75000"/>
                  </a:schemeClr>
                </a:solidFill>
                <a:latin typeface="Verdana"/>
                <a:cs typeface="Verdana"/>
              </a:defRPr>
            </a:lvl1pPr>
            <a:lvl2pPr>
              <a:defRPr sz="1800">
                <a:solidFill>
                  <a:schemeClr val="bg1"/>
                </a:solidFill>
                <a:latin typeface="gobCL"/>
                <a:cs typeface="gobCL"/>
              </a:defRPr>
            </a:lvl2pPr>
            <a:lvl3pPr>
              <a:defRPr sz="1800">
                <a:solidFill>
                  <a:schemeClr val="bg1"/>
                </a:solidFill>
                <a:latin typeface="gobCL"/>
                <a:cs typeface="gobCL"/>
              </a:defRPr>
            </a:lvl3pPr>
          </a:lstStyle>
          <a:p>
            <a:pPr lvl="0"/>
            <a:r>
              <a:rPr lang="es-ES_tradnl" dirty="0"/>
              <a:t>Imagen, gráfico, tabla, organigrama, multimedia.  </a:t>
            </a:r>
          </a:p>
        </p:txBody>
      </p:sp>
      <p:sp>
        <p:nvSpPr>
          <p:cNvPr id="13" name="Marcador de texto 2"/>
          <p:cNvSpPr>
            <a:spLocks noGrp="1"/>
          </p:cNvSpPr>
          <p:nvPr>
            <p:ph idx="18" hasCustomPrompt="1"/>
          </p:nvPr>
        </p:nvSpPr>
        <p:spPr>
          <a:xfrm>
            <a:off x="6260778" y="4953000"/>
            <a:ext cx="5386321" cy="1318998"/>
          </a:xfrm>
          <a:prstGeom prst="rect">
            <a:avLst/>
          </a:prstGeom>
        </p:spPr>
        <p:txBody>
          <a:bodyPr vert="horz" lIns="91440" tIns="45720" rIns="91440" bIns="45720" rtlCol="0">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200" baseline="0">
                <a:solidFill>
                  <a:schemeClr val="tx1">
                    <a:lumMod val="75000"/>
                  </a:schemeClr>
                </a:solidFill>
                <a:latin typeface="Verdana"/>
                <a:cs typeface="Verdana"/>
              </a:defRPr>
            </a:lvl1pPr>
            <a:lvl2pPr>
              <a:defRPr sz="1800">
                <a:solidFill>
                  <a:schemeClr val="bg1"/>
                </a:solidFill>
                <a:latin typeface="gobCL"/>
                <a:cs typeface="gobCL"/>
              </a:defRPr>
            </a:lvl2pPr>
            <a:lvl3pPr>
              <a:defRPr sz="1800">
                <a:solidFill>
                  <a:schemeClr val="bg1"/>
                </a:solidFill>
                <a:latin typeface="gobCL"/>
                <a:cs typeface="gobCL"/>
              </a:defRPr>
            </a:lvl3pPr>
          </a:lstStyle>
          <a:p>
            <a:pPr lvl="0"/>
            <a:r>
              <a:rPr lang="es-ES_tradnl" dirty="0"/>
              <a:t>Contenido de la </a:t>
            </a:r>
            <a:r>
              <a:rPr lang="es-ES_tradnl" dirty="0" err="1"/>
              <a:t>slide</a:t>
            </a:r>
            <a:r>
              <a:rPr lang="es-ES_tradnl" dirty="0"/>
              <a:t> en dos columnas de texto. </a:t>
            </a:r>
            <a:r>
              <a:rPr lang="es-ES_tradnl" dirty="0" err="1"/>
              <a:t>Verdana</a:t>
            </a:r>
            <a:r>
              <a:rPr lang="es-ES_tradnl" dirty="0"/>
              <a:t> 15pt. </a:t>
            </a:r>
          </a:p>
          <a:p>
            <a:pPr lvl="0"/>
            <a:endParaRPr lang="es-ES_tradnl" dirty="0"/>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s-ES_tradnl" dirty="0"/>
              <a:t>Texto texto texto texto texto texto texto texto texto texto texto texto texto texto texto.</a:t>
            </a:r>
          </a:p>
          <a:p>
            <a:pPr lvl="0"/>
            <a:r>
              <a:rPr lang="es-ES_tradnl" dirty="0"/>
              <a:t> </a:t>
            </a:r>
          </a:p>
        </p:txBody>
      </p:sp>
      <p:sp>
        <p:nvSpPr>
          <p:cNvPr id="14" name="Marcador de contenido 12"/>
          <p:cNvSpPr>
            <a:spLocks noGrp="1"/>
          </p:cNvSpPr>
          <p:nvPr>
            <p:ph sz="quarter" idx="12" hasCustomPrompt="1"/>
          </p:nvPr>
        </p:nvSpPr>
        <p:spPr>
          <a:xfrm>
            <a:off x="541726" y="1066801"/>
            <a:ext cx="11105374" cy="747580"/>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2000" b="1" i="0" spc="0">
                <a:solidFill>
                  <a:schemeClr val="accent1"/>
                </a:solidFill>
                <a:latin typeface="Verdana"/>
              </a:defRPr>
            </a:lvl1pPr>
          </a:lstStyle>
          <a:p>
            <a:pPr lvl="0"/>
            <a:r>
              <a:rPr lang="es-ES" dirty="0"/>
              <a:t>Titulo del capítulo/tema de la </a:t>
            </a:r>
            <a:r>
              <a:rPr lang="es-ES" dirty="0" err="1"/>
              <a:t>diapo</a:t>
            </a:r>
            <a:r>
              <a:rPr lang="es-ES" dirty="0"/>
              <a:t>. en máx. dos líneas. </a:t>
            </a:r>
            <a:r>
              <a:rPr lang="es-ES" dirty="0" err="1"/>
              <a:t>Verdana</a:t>
            </a:r>
            <a:r>
              <a:rPr lang="es-ES" dirty="0"/>
              <a:t> Negrita 20pt:</a:t>
            </a:r>
          </a:p>
          <a:p>
            <a:pPr lvl="0"/>
            <a:endParaRPr lang="es-ES" dirty="0"/>
          </a:p>
        </p:txBody>
      </p:sp>
      <p:sp>
        <p:nvSpPr>
          <p:cNvPr id="15" name="Marcador de contenido 12"/>
          <p:cNvSpPr>
            <a:spLocks noGrp="1"/>
          </p:cNvSpPr>
          <p:nvPr>
            <p:ph sz="quarter" idx="13" hasCustomPrompt="1"/>
          </p:nvPr>
        </p:nvSpPr>
        <p:spPr>
          <a:xfrm>
            <a:off x="541726" y="1966784"/>
            <a:ext cx="11105374" cy="380178"/>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1800" b="0" i="0" spc="0">
                <a:solidFill>
                  <a:srgbClr val="4F81BD"/>
                </a:solidFill>
                <a:latin typeface="Verdana"/>
              </a:defRPr>
            </a:lvl1pPr>
          </a:lstStyle>
          <a:p>
            <a:pPr lvl="0"/>
            <a:r>
              <a:rPr lang="es-ES" dirty="0"/>
              <a:t>(Línea adicional) Subtema </a:t>
            </a:r>
            <a:r>
              <a:rPr lang="es-ES" dirty="0" err="1"/>
              <a:t>Verdana</a:t>
            </a:r>
            <a:r>
              <a:rPr lang="es-ES" dirty="0"/>
              <a:t> 18pt</a:t>
            </a:r>
          </a:p>
          <a:p>
            <a:pPr lvl="0"/>
            <a:endParaRPr lang="es-ES" dirty="0"/>
          </a:p>
        </p:txBody>
      </p:sp>
      <p:pic>
        <p:nvPicPr>
          <p:cNvPr id="23" name="Picture 22" descr="Complemento-Logo-Gobierno-160x14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1727" y="0"/>
            <a:ext cx="2708627" cy="177800"/>
          </a:xfrm>
          <a:prstGeom prst="rect">
            <a:avLst/>
          </a:prstGeom>
        </p:spPr>
      </p:pic>
    </p:spTree>
    <p:extLst>
      <p:ext uri="{BB962C8B-B14F-4D97-AF65-F5344CB8AC3E}">
        <p14:creationId xmlns:p14="http://schemas.microsoft.com/office/powerpoint/2010/main" val="2786734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E916DE2A-52CF-B048-89B3-A4767B09122D}" type="datetimeFigureOut">
              <a:rPr lang="es-ES" smtClean="0"/>
              <a:pPr/>
              <a:t>12/06/2023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39DE33B-29C3-A64D-9297-00A5A1600F58}" type="slidenum">
              <a:rPr lang="es-ES" smtClean="0"/>
              <a:pPr/>
              <a:t>‹Nº›</a:t>
            </a:fld>
            <a:endParaRPr lang="es-ES"/>
          </a:p>
        </p:txBody>
      </p:sp>
    </p:spTree>
    <p:extLst>
      <p:ext uri="{BB962C8B-B14F-4D97-AF65-F5344CB8AC3E}">
        <p14:creationId xmlns:p14="http://schemas.microsoft.com/office/powerpoint/2010/main" val="3039032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962834" y="4406903"/>
            <a:ext cx="10360501" cy="1362074"/>
          </a:xfrm>
        </p:spPr>
        <p:txBody>
          <a:bodyPr anchor="t"/>
          <a:lstStyle>
            <a:lvl1pPr algn="l">
              <a:defRPr sz="5400" b="1" cap="all"/>
            </a:lvl1pPr>
          </a:lstStyle>
          <a:p>
            <a:r>
              <a:rPr lang="es-ES_tradnl"/>
              <a:t>Clic para editar título</a:t>
            </a:r>
            <a:endParaRPr lang="es-ES"/>
          </a:p>
        </p:txBody>
      </p:sp>
      <p:sp>
        <p:nvSpPr>
          <p:cNvPr id="3" name="Marcador de texto 2"/>
          <p:cNvSpPr>
            <a:spLocks noGrp="1"/>
          </p:cNvSpPr>
          <p:nvPr>
            <p:ph type="body" idx="1"/>
          </p:nvPr>
        </p:nvSpPr>
        <p:spPr>
          <a:xfrm>
            <a:off x="962834" y="2906714"/>
            <a:ext cx="10360501" cy="1500186"/>
          </a:xfrm>
        </p:spPr>
        <p:txBody>
          <a:bodyPr anchor="b"/>
          <a:lstStyle>
            <a:lvl1pPr marL="0" indent="0">
              <a:buNone/>
              <a:defRPr sz="2700">
                <a:solidFill>
                  <a:schemeClr val="tx1">
                    <a:tint val="75000"/>
                  </a:schemeClr>
                </a:solidFill>
              </a:defRPr>
            </a:lvl1pPr>
            <a:lvl2pPr marL="614751" indent="0">
              <a:buNone/>
              <a:defRPr sz="2400">
                <a:solidFill>
                  <a:schemeClr val="tx1">
                    <a:tint val="75000"/>
                  </a:schemeClr>
                </a:solidFill>
              </a:defRPr>
            </a:lvl2pPr>
            <a:lvl3pPr marL="1229502" indent="0">
              <a:buNone/>
              <a:defRPr sz="2200">
                <a:solidFill>
                  <a:schemeClr val="tx1">
                    <a:tint val="75000"/>
                  </a:schemeClr>
                </a:solidFill>
              </a:defRPr>
            </a:lvl3pPr>
            <a:lvl4pPr marL="1844253" indent="0">
              <a:buNone/>
              <a:defRPr sz="1900">
                <a:solidFill>
                  <a:schemeClr val="tx1">
                    <a:tint val="75000"/>
                  </a:schemeClr>
                </a:solidFill>
              </a:defRPr>
            </a:lvl4pPr>
            <a:lvl5pPr marL="2459004" indent="0">
              <a:buNone/>
              <a:defRPr sz="1900">
                <a:solidFill>
                  <a:schemeClr val="tx1">
                    <a:tint val="75000"/>
                  </a:schemeClr>
                </a:solidFill>
              </a:defRPr>
            </a:lvl5pPr>
            <a:lvl6pPr marL="3073756" indent="0">
              <a:buNone/>
              <a:defRPr sz="1900">
                <a:solidFill>
                  <a:schemeClr val="tx1">
                    <a:tint val="75000"/>
                  </a:schemeClr>
                </a:solidFill>
              </a:defRPr>
            </a:lvl6pPr>
            <a:lvl7pPr marL="3688507" indent="0">
              <a:buNone/>
              <a:defRPr sz="1900">
                <a:solidFill>
                  <a:schemeClr val="tx1">
                    <a:tint val="75000"/>
                  </a:schemeClr>
                </a:solidFill>
              </a:defRPr>
            </a:lvl7pPr>
            <a:lvl8pPr marL="4303258" indent="0">
              <a:buNone/>
              <a:defRPr sz="1900">
                <a:solidFill>
                  <a:schemeClr val="tx1">
                    <a:tint val="75000"/>
                  </a:schemeClr>
                </a:solidFill>
              </a:defRPr>
            </a:lvl8pPr>
            <a:lvl9pPr marL="4918009" indent="0">
              <a:buNone/>
              <a:defRPr sz="1900">
                <a:solidFill>
                  <a:schemeClr val="tx1">
                    <a:tint val="75000"/>
                  </a:schemeClr>
                </a:solidFill>
              </a:defRPr>
            </a:lvl9pPr>
          </a:lstStyle>
          <a:p>
            <a:pPr lvl="0"/>
            <a:r>
              <a:rPr lang="es-ES_tradnl"/>
              <a:t>Haga clic para modificar el estilo de texto del patrón</a:t>
            </a:r>
          </a:p>
        </p:txBody>
      </p:sp>
      <p:sp>
        <p:nvSpPr>
          <p:cNvPr id="4" name="Marcador de fecha 3"/>
          <p:cNvSpPr>
            <a:spLocks noGrp="1"/>
          </p:cNvSpPr>
          <p:nvPr>
            <p:ph type="dt" sz="half" idx="10"/>
          </p:nvPr>
        </p:nvSpPr>
        <p:spPr/>
        <p:txBody>
          <a:bodyPr/>
          <a:lstStyle/>
          <a:p>
            <a:fld id="{E916DE2A-52CF-B048-89B3-A4767B09122D}" type="datetimeFigureOut">
              <a:rPr lang="es-ES" smtClean="0"/>
              <a:pPr/>
              <a:t>12/06/2023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39DE33B-29C3-A64D-9297-00A5A1600F58}" type="slidenum">
              <a:rPr lang="es-ES" smtClean="0"/>
              <a:pPr/>
              <a:t>‹Nº›</a:t>
            </a:fld>
            <a:endParaRPr lang="es-ES"/>
          </a:p>
        </p:txBody>
      </p:sp>
    </p:spTree>
    <p:extLst>
      <p:ext uri="{BB962C8B-B14F-4D97-AF65-F5344CB8AC3E}">
        <p14:creationId xmlns:p14="http://schemas.microsoft.com/office/powerpoint/2010/main" val="656115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sz="half" idx="1"/>
          </p:nvPr>
        </p:nvSpPr>
        <p:spPr>
          <a:xfrm>
            <a:off x="609441" y="1600202"/>
            <a:ext cx="5383398" cy="4525963"/>
          </a:xfrm>
        </p:spPr>
        <p:txBody>
          <a:bodyPr/>
          <a:lstStyle>
            <a:lvl1pPr>
              <a:defRPr sz="38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contenido 3"/>
          <p:cNvSpPr>
            <a:spLocks noGrp="1"/>
          </p:cNvSpPr>
          <p:nvPr>
            <p:ph sz="half" idx="2"/>
          </p:nvPr>
        </p:nvSpPr>
        <p:spPr>
          <a:xfrm>
            <a:off x="6195986" y="1600202"/>
            <a:ext cx="5383398" cy="4525963"/>
          </a:xfrm>
        </p:spPr>
        <p:txBody>
          <a:bodyPr/>
          <a:lstStyle>
            <a:lvl1pPr>
              <a:defRPr sz="38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fecha 4"/>
          <p:cNvSpPr>
            <a:spLocks noGrp="1"/>
          </p:cNvSpPr>
          <p:nvPr>
            <p:ph type="dt" sz="half" idx="10"/>
          </p:nvPr>
        </p:nvSpPr>
        <p:spPr/>
        <p:txBody>
          <a:bodyPr/>
          <a:lstStyle/>
          <a:p>
            <a:fld id="{E916DE2A-52CF-B048-89B3-A4767B09122D}" type="datetimeFigureOut">
              <a:rPr lang="es-ES" smtClean="0"/>
              <a:pPr/>
              <a:t>12/06/2023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39DE33B-29C3-A64D-9297-00A5A1600F58}" type="slidenum">
              <a:rPr lang="es-ES" smtClean="0"/>
              <a:pPr/>
              <a:t>‹Nº›</a:t>
            </a:fld>
            <a:endParaRPr lang="es-ES"/>
          </a:p>
        </p:txBody>
      </p:sp>
    </p:spTree>
    <p:extLst>
      <p:ext uri="{BB962C8B-B14F-4D97-AF65-F5344CB8AC3E}">
        <p14:creationId xmlns:p14="http://schemas.microsoft.com/office/powerpoint/2010/main" val="4198156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a:t>Clic para editar título</a:t>
            </a:r>
            <a:endParaRPr lang="es-ES"/>
          </a:p>
        </p:txBody>
      </p:sp>
      <p:sp>
        <p:nvSpPr>
          <p:cNvPr id="3" name="Marcador de texto 2"/>
          <p:cNvSpPr>
            <a:spLocks noGrp="1"/>
          </p:cNvSpPr>
          <p:nvPr>
            <p:ph type="body" idx="1"/>
          </p:nvPr>
        </p:nvSpPr>
        <p:spPr>
          <a:xfrm>
            <a:off x="609441" y="1535114"/>
            <a:ext cx="5385514" cy="639762"/>
          </a:xfrm>
        </p:spPr>
        <p:txBody>
          <a:bodyPr anchor="b"/>
          <a:lstStyle>
            <a:lvl1pPr marL="0" indent="0">
              <a:buNone/>
              <a:defRPr sz="3200" b="1"/>
            </a:lvl1pPr>
            <a:lvl2pPr marL="614751" indent="0">
              <a:buNone/>
              <a:defRPr sz="2700" b="1"/>
            </a:lvl2pPr>
            <a:lvl3pPr marL="1229502" indent="0">
              <a:buNone/>
              <a:defRPr sz="2400" b="1"/>
            </a:lvl3pPr>
            <a:lvl4pPr marL="1844253" indent="0">
              <a:buNone/>
              <a:defRPr sz="2200" b="1"/>
            </a:lvl4pPr>
            <a:lvl5pPr marL="2459004" indent="0">
              <a:buNone/>
              <a:defRPr sz="2200" b="1"/>
            </a:lvl5pPr>
            <a:lvl6pPr marL="3073756" indent="0">
              <a:buNone/>
              <a:defRPr sz="2200" b="1"/>
            </a:lvl6pPr>
            <a:lvl7pPr marL="3688507" indent="0">
              <a:buNone/>
              <a:defRPr sz="2200" b="1"/>
            </a:lvl7pPr>
            <a:lvl8pPr marL="4303258" indent="0">
              <a:buNone/>
              <a:defRPr sz="2200" b="1"/>
            </a:lvl8pPr>
            <a:lvl9pPr marL="4918009" indent="0">
              <a:buNone/>
              <a:defRPr sz="2200" b="1"/>
            </a:lvl9pPr>
          </a:lstStyle>
          <a:p>
            <a:pPr lvl="0"/>
            <a:r>
              <a:rPr lang="es-ES_tradnl"/>
              <a:t>Haga clic para modificar el estilo de texto del patrón</a:t>
            </a:r>
          </a:p>
        </p:txBody>
      </p:sp>
      <p:sp>
        <p:nvSpPr>
          <p:cNvPr id="4" name="Marcador de contenido 3"/>
          <p:cNvSpPr>
            <a:spLocks noGrp="1"/>
          </p:cNvSpPr>
          <p:nvPr>
            <p:ph sz="half" idx="2"/>
          </p:nvPr>
        </p:nvSpPr>
        <p:spPr>
          <a:xfrm>
            <a:off x="609441" y="2174875"/>
            <a:ext cx="5385514" cy="3951288"/>
          </a:xfrm>
        </p:spPr>
        <p:txBody>
          <a:bodyPr/>
          <a:lstStyle>
            <a:lvl1pPr>
              <a:defRPr sz="3200"/>
            </a:lvl1pPr>
            <a:lvl2pPr>
              <a:defRPr sz="2700"/>
            </a:lvl2pPr>
            <a:lvl3pPr>
              <a:defRPr sz="2400"/>
            </a:lvl3pPr>
            <a:lvl4pPr>
              <a:defRPr sz="2200"/>
            </a:lvl4pPr>
            <a:lvl5pPr>
              <a:defRPr sz="2200"/>
            </a:lvl5pPr>
            <a:lvl6pPr>
              <a:defRPr sz="2200"/>
            </a:lvl6pPr>
            <a:lvl7pPr>
              <a:defRPr sz="2200"/>
            </a:lvl7pPr>
            <a:lvl8pPr>
              <a:defRPr sz="2200"/>
            </a:lvl8pPr>
            <a:lvl9pPr>
              <a:defRPr sz="22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texto 4"/>
          <p:cNvSpPr>
            <a:spLocks noGrp="1"/>
          </p:cNvSpPr>
          <p:nvPr>
            <p:ph type="body" sz="quarter" idx="3"/>
          </p:nvPr>
        </p:nvSpPr>
        <p:spPr>
          <a:xfrm>
            <a:off x="6191756" y="1535114"/>
            <a:ext cx="5387630" cy="639762"/>
          </a:xfrm>
        </p:spPr>
        <p:txBody>
          <a:bodyPr anchor="b"/>
          <a:lstStyle>
            <a:lvl1pPr marL="0" indent="0">
              <a:buNone/>
              <a:defRPr sz="3200" b="1"/>
            </a:lvl1pPr>
            <a:lvl2pPr marL="614751" indent="0">
              <a:buNone/>
              <a:defRPr sz="2700" b="1"/>
            </a:lvl2pPr>
            <a:lvl3pPr marL="1229502" indent="0">
              <a:buNone/>
              <a:defRPr sz="2400" b="1"/>
            </a:lvl3pPr>
            <a:lvl4pPr marL="1844253" indent="0">
              <a:buNone/>
              <a:defRPr sz="2200" b="1"/>
            </a:lvl4pPr>
            <a:lvl5pPr marL="2459004" indent="0">
              <a:buNone/>
              <a:defRPr sz="2200" b="1"/>
            </a:lvl5pPr>
            <a:lvl6pPr marL="3073756" indent="0">
              <a:buNone/>
              <a:defRPr sz="2200" b="1"/>
            </a:lvl6pPr>
            <a:lvl7pPr marL="3688507" indent="0">
              <a:buNone/>
              <a:defRPr sz="2200" b="1"/>
            </a:lvl7pPr>
            <a:lvl8pPr marL="4303258" indent="0">
              <a:buNone/>
              <a:defRPr sz="2200" b="1"/>
            </a:lvl8pPr>
            <a:lvl9pPr marL="4918009" indent="0">
              <a:buNone/>
              <a:defRPr sz="2200" b="1"/>
            </a:lvl9pPr>
          </a:lstStyle>
          <a:p>
            <a:pPr lvl="0"/>
            <a:r>
              <a:rPr lang="es-ES_tradnl"/>
              <a:t>Haga clic para modificar el estilo de texto del patrón</a:t>
            </a:r>
          </a:p>
        </p:txBody>
      </p:sp>
      <p:sp>
        <p:nvSpPr>
          <p:cNvPr id="6" name="Marcador de contenido 5"/>
          <p:cNvSpPr>
            <a:spLocks noGrp="1"/>
          </p:cNvSpPr>
          <p:nvPr>
            <p:ph sz="quarter" idx="4"/>
          </p:nvPr>
        </p:nvSpPr>
        <p:spPr>
          <a:xfrm>
            <a:off x="6191756" y="2174875"/>
            <a:ext cx="5387630" cy="3951288"/>
          </a:xfrm>
        </p:spPr>
        <p:txBody>
          <a:bodyPr/>
          <a:lstStyle>
            <a:lvl1pPr>
              <a:defRPr sz="3200"/>
            </a:lvl1pPr>
            <a:lvl2pPr>
              <a:defRPr sz="2700"/>
            </a:lvl2pPr>
            <a:lvl3pPr>
              <a:defRPr sz="2400"/>
            </a:lvl3pPr>
            <a:lvl4pPr>
              <a:defRPr sz="2200"/>
            </a:lvl4pPr>
            <a:lvl5pPr>
              <a:defRPr sz="2200"/>
            </a:lvl5pPr>
            <a:lvl6pPr>
              <a:defRPr sz="2200"/>
            </a:lvl6pPr>
            <a:lvl7pPr>
              <a:defRPr sz="2200"/>
            </a:lvl7pPr>
            <a:lvl8pPr>
              <a:defRPr sz="2200"/>
            </a:lvl8pPr>
            <a:lvl9pPr>
              <a:defRPr sz="22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7" name="Marcador de fecha 6"/>
          <p:cNvSpPr>
            <a:spLocks noGrp="1"/>
          </p:cNvSpPr>
          <p:nvPr>
            <p:ph type="dt" sz="half" idx="10"/>
          </p:nvPr>
        </p:nvSpPr>
        <p:spPr/>
        <p:txBody>
          <a:bodyPr/>
          <a:lstStyle/>
          <a:p>
            <a:fld id="{E916DE2A-52CF-B048-89B3-A4767B09122D}" type="datetimeFigureOut">
              <a:rPr lang="es-ES" smtClean="0"/>
              <a:pPr/>
              <a:t>12/06/2023</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339DE33B-29C3-A64D-9297-00A5A1600F58}" type="slidenum">
              <a:rPr lang="es-ES" smtClean="0"/>
              <a:pPr/>
              <a:t>‹Nº›</a:t>
            </a:fld>
            <a:endParaRPr lang="es-ES"/>
          </a:p>
        </p:txBody>
      </p:sp>
    </p:spTree>
    <p:extLst>
      <p:ext uri="{BB962C8B-B14F-4D97-AF65-F5344CB8AC3E}">
        <p14:creationId xmlns:p14="http://schemas.microsoft.com/office/powerpoint/2010/main" val="359488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fecha 2"/>
          <p:cNvSpPr>
            <a:spLocks noGrp="1"/>
          </p:cNvSpPr>
          <p:nvPr>
            <p:ph type="dt" sz="half" idx="10"/>
          </p:nvPr>
        </p:nvSpPr>
        <p:spPr/>
        <p:txBody>
          <a:bodyPr/>
          <a:lstStyle/>
          <a:p>
            <a:fld id="{E916DE2A-52CF-B048-89B3-A4767B09122D}" type="datetimeFigureOut">
              <a:rPr lang="es-ES" smtClean="0"/>
              <a:pPr/>
              <a:t>12/06/2023</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339DE33B-29C3-A64D-9297-00A5A1600F58}" type="slidenum">
              <a:rPr lang="es-ES" smtClean="0"/>
              <a:pPr/>
              <a:t>‹Nº›</a:t>
            </a:fld>
            <a:endParaRPr lang="es-ES"/>
          </a:p>
        </p:txBody>
      </p:sp>
    </p:spTree>
    <p:extLst>
      <p:ext uri="{BB962C8B-B14F-4D97-AF65-F5344CB8AC3E}">
        <p14:creationId xmlns:p14="http://schemas.microsoft.com/office/powerpoint/2010/main" val="1076143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916DE2A-52CF-B048-89B3-A4767B09122D}" type="datetimeFigureOut">
              <a:rPr lang="es-ES" smtClean="0"/>
              <a:pPr/>
              <a:t>12/06/2023</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339DE33B-29C3-A64D-9297-00A5A1600F58}" type="slidenum">
              <a:rPr lang="es-ES" smtClean="0"/>
              <a:pPr/>
              <a:t>‹Nº›</a:t>
            </a:fld>
            <a:endParaRPr lang="es-ES"/>
          </a:p>
        </p:txBody>
      </p:sp>
    </p:spTree>
    <p:extLst>
      <p:ext uri="{BB962C8B-B14F-4D97-AF65-F5344CB8AC3E}">
        <p14:creationId xmlns:p14="http://schemas.microsoft.com/office/powerpoint/2010/main" val="700549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09444" y="273049"/>
            <a:ext cx="4010039" cy="1162051"/>
          </a:xfrm>
        </p:spPr>
        <p:txBody>
          <a:bodyPr anchor="b"/>
          <a:lstStyle>
            <a:lvl1pPr algn="l">
              <a:defRPr sz="2700" b="1"/>
            </a:lvl1pPr>
          </a:lstStyle>
          <a:p>
            <a:r>
              <a:rPr lang="es-ES_tradnl"/>
              <a:t>Clic para editar título</a:t>
            </a:r>
            <a:endParaRPr lang="es-ES"/>
          </a:p>
        </p:txBody>
      </p:sp>
      <p:sp>
        <p:nvSpPr>
          <p:cNvPr id="3" name="Marcador de contenido 2"/>
          <p:cNvSpPr>
            <a:spLocks noGrp="1"/>
          </p:cNvSpPr>
          <p:nvPr>
            <p:ph idx="1"/>
          </p:nvPr>
        </p:nvSpPr>
        <p:spPr>
          <a:xfrm>
            <a:off x="4765492" y="273051"/>
            <a:ext cx="6813892" cy="5853114"/>
          </a:xfrm>
        </p:spPr>
        <p:txBody>
          <a:bodyPr/>
          <a:lstStyle>
            <a:lvl1pPr>
              <a:defRPr sz="4300"/>
            </a:lvl1pPr>
            <a:lvl2pPr>
              <a:defRPr sz="3800"/>
            </a:lvl2pPr>
            <a:lvl3pPr>
              <a:defRPr sz="3200"/>
            </a:lvl3pPr>
            <a:lvl4pPr>
              <a:defRPr sz="2700"/>
            </a:lvl4pPr>
            <a:lvl5pPr>
              <a:defRPr sz="2700"/>
            </a:lvl5pPr>
            <a:lvl6pPr>
              <a:defRPr sz="2700"/>
            </a:lvl6pPr>
            <a:lvl7pPr>
              <a:defRPr sz="2700"/>
            </a:lvl7pPr>
            <a:lvl8pPr>
              <a:defRPr sz="2700"/>
            </a:lvl8pPr>
            <a:lvl9pPr>
              <a:defRPr sz="27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texto 3"/>
          <p:cNvSpPr>
            <a:spLocks noGrp="1"/>
          </p:cNvSpPr>
          <p:nvPr>
            <p:ph type="body" sz="half" idx="2"/>
          </p:nvPr>
        </p:nvSpPr>
        <p:spPr>
          <a:xfrm>
            <a:off x="609444" y="1435102"/>
            <a:ext cx="4010039" cy="4691063"/>
          </a:xfrm>
        </p:spPr>
        <p:txBody>
          <a:bodyPr/>
          <a:lstStyle>
            <a:lvl1pPr marL="0" indent="0">
              <a:buNone/>
              <a:defRPr sz="1900"/>
            </a:lvl1pPr>
            <a:lvl2pPr marL="614751" indent="0">
              <a:buNone/>
              <a:defRPr sz="1600"/>
            </a:lvl2pPr>
            <a:lvl3pPr marL="1229502" indent="0">
              <a:buNone/>
              <a:defRPr sz="1300"/>
            </a:lvl3pPr>
            <a:lvl4pPr marL="1844253" indent="0">
              <a:buNone/>
              <a:defRPr sz="1200"/>
            </a:lvl4pPr>
            <a:lvl5pPr marL="2459004" indent="0">
              <a:buNone/>
              <a:defRPr sz="1200"/>
            </a:lvl5pPr>
            <a:lvl6pPr marL="3073756" indent="0">
              <a:buNone/>
              <a:defRPr sz="1200"/>
            </a:lvl6pPr>
            <a:lvl7pPr marL="3688507" indent="0">
              <a:buNone/>
              <a:defRPr sz="1200"/>
            </a:lvl7pPr>
            <a:lvl8pPr marL="4303258" indent="0">
              <a:buNone/>
              <a:defRPr sz="1200"/>
            </a:lvl8pPr>
            <a:lvl9pPr marL="4918009" indent="0">
              <a:buNone/>
              <a:defRPr sz="12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E916DE2A-52CF-B048-89B3-A4767B09122D}" type="datetimeFigureOut">
              <a:rPr lang="es-ES" smtClean="0"/>
              <a:pPr/>
              <a:t>12/06/2023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39DE33B-29C3-A64D-9297-00A5A1600F58}" type="slidenum">
              <a:rPr lang="es-ES" smtClean="0"/>
              <a:pPr/>
              <a:t>‹Nº›</a:t>
            </a:fld>
            <a:endParaRPr lang="es-ES"/>
          </a:p>
        </p:txBody>
      </p:sp>
    </p:spTree>
    <p:extLst>
      <p:ext uri="{BB962C8B-B14F-4D97-AF65-F5344CB8AC3E}">
        <p14:creationId xmlns:p14="http://schemas.microsoft.com/office/powerpoint/2010/main" val="3528064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2389096" y="4800600"/>
            <a:ext cx="7313295" cy="566738"/>
          </a:xfrm>
        </p:spPr>
        <p:txBody>
          <a:bodyPr anchor="b"/>
          <a:lstStyle>
            <a:lvl1pPr algn="l">
              <a:defRPr sz="2700" b="1"/>
            </a:lvl1pPr>
          </a:lstStyle>
          <a:p>
            <a:r>
              <a:rPr lang="es-ES_tradnl"/>
              <a:t>Clic para editar título</a:t>
            </a:r>
            <a:endParaRPr lang="es-ES"/>
          </a:p>
        </p:txBody>
      </p:sp>
      <p:sp>
        <p:nvSpPr>
          <p:cNvPr id="3" name="Marcador de posición de imagen 2"/>
          <p:cNvSpPr>
            <a:spLocks noGrp="1"/>
          </p:cNvSpPr>
          <p:nvPr>
            <p:ph type="pic" idx="1"/>
          </p:nvPr>
        </p:nvSpPr>
        <p:spPr>
          <a:xfrm>
            <a:off x="2389096" y="612775"/>
            <a:ext cx="7313295" cy="4114800"/>
          </a:xfrm>
        </p:spPr>
        <p:txBody>
          <a:bodyPr/>
          <a:lstStyle>
            <a:lvl1pPr marL="0" indent="0">
              <a:buNone/>
              <a:defRPr sz="4300"/>
            </a:lvl1pPr>
            <a:lvl2pPr marL="614751" indent="0">
              <a:buNone/>
              <a:defRPr sz="3800"/>
            </a:lvl2pPr>
            <a:lvl3pPr marL="1229502" indent="0">
              <a:buNone/>
              <a:defRPr sz="3200"/>
            </a:lvl3pPr>
            <a:lvl4pPr marL="1844253" indent="0">
              <a:buNone/>
              <a:defRPr sz="2700"/>
            </a:lvl4pPr>
            <a:lvl5pPr marL="2459004" indent="0">
              <a:buNone/>
              <a:defRPr sz="2700"/>
            </a:lvl5pPr>
            <a:lvl6pPr marL="3073756" indent="0">
              <a:buNone/>
              <a:defRPr sz="2700"/>
            </a:lvl6pPr>
            <a:lvl7pPr marL="3688507" indent="0">
              <a:buNone/>
              <a:defRPr sz="2700"/>
            </a:lvl7pPr>
            <a:lvl8pPr marL="4303258" indent="0">
              <a:buNone/>
              <a:defRPr sz="2700"/>
            </a:lvl8pPr>
            <a:lvl9pPr marL="4918009" indent="0">
              <a:buNone/>
              <a:defRPr sz="2700"/>
            </a:lvl9pPr>
          </a:lstStyle>
          <a:p>
            <a:endParaRPr lang="es-ES"/>
          </a:p>
        </p:txBody>
      </p:sp>
      <p:sp>
        <p:nvSpPr>
          <p:cNvPr id="4" name="Marcador de texto 3"/>
          <p:cNvSpPr>
            <a:spLocks noGrp="1"/>
          </p:cNvSpPr>
          <p:nvPr>
            <p:ph type="body" sz="half" idx="2"/>
          </p:nvPr>
        </p:nvSpPr>
        <p:spPr>
          <a:xfrm>
            <a:off x="2389096" y="5367339"/>
            <a:ext cx="7313295" cy="804863"/>
          </a:xfrm>
        </p:spPr>
        <p:txBody>
          <a:bodyPr/>
          <a:lstStyle>
            <a:lvl1pPr marL="0" indent="0">
              <a:buNone/>
              <a:defRPr sz="1900"/>
            </a:lvl1pPr>
            <a:lvl2pPr marL="614751" indent="0">
              <a:buNone/>
              <a:defRPr sz="1600"/>
            </a:lvl2pPr>
            <a:lvl3pPr marL="1229502" indent="0">
              <a:buNone/>
              <a:defRPr sz="1300"/>
            </a:lvl3pPr>
            <a:lvl4pPr marL="1844253" indent="0">
              <a:buNone/>
              <a:defRPr sz="1200"/>
            </a:lvl4pPr>
            <a:lvl5pPr marL="2459004" indent="0">
              <a:buNone/>
              <a:defRPr sz="1200"/>
            </a:lvl5pPr>
            <a:lvl6pPr marL="3073756" indent="0">
              <a:buNone/>
              <a:defRPr sz="1200"/>
            </a:lvl6pPr>
            <a:lvl7pPr marL="3688507" indent="0">
              <a:buNone/>
              <a:defRPr sz="1200"/>
            </a:lvl7pPr>
            <a:lvl8pPr marL="4303258" indent="0">
              <a:buNone/>
              <a:defRPr sz="1200"/>
            </a:lvl8pPr>
            <a:lvl9pPr marL="4918009" indent="0">
              <a:buNone/>
              <a:defRPr sz="12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E916DE2A-52CF-B048-89B3-A4767B09122D}" type="datetimeFigureOut">
              <a:rPr lang="es-ES" smtClean="0"/>
              <a:pPr/>
              <a:t>12/06/2023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39DE33B-29C3-A64D-9297-00A5A1600F58}" type="slidenum">
              <a:rPr lang="es-ES" smtClean="0"/>
              <a:pPr/>
              <a:t>‹Nº›</a:t>
            </a:fld>
            <a:endParaRPr lang="es-ES"/>
          </a:p>
        </p:txBody>
      </p:sp>
    </p:spTree>
    <p:extLst>
      <p:ext uri="{BB962C8B-B14F-4D97-AF65-F5344CB8AC3E}">
        <p14:creationId xmlns:p14="http://schemas.microsoft.com/office/powerpoint/2010/main" val="1250054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09442" y="274639"/>
            <a:ext cx="10969943" cy="1143000"/>
          </a:xfrm>
          <a:prstGeom prst="rect">
            <a:avLst/>
          </a:prstGeom>
        </p:spPr>
        <p:txBody>
          <a:bodyPr vert="horz" lIns="122950" tIns="61475" rIns="122950" bIns="61475" rtlCol="0" anchor="ctr">
            <a:normAutofit/>
          </a:bodyPr>
          <a:lstStyle/>
          <a:p>
            <a:r>
              <a:rPr lang="es-ES_tradnl"/>
              <a:t>Clic para editar título</a:t>
            </a:r>
            <a:endParaRPr lang="es-ES"/>
          </a:p>
        </p:txBody>
      </p:sp>
      <p:sp>
        <p:nvSpPr>
          <p:cNvPr id="3" name="Marcador de texto 2"/>
          <p:cNvSpPr>
            <a:spLocks noGrp="1"/>
          </p:cNvSpPr>
          <p:nvPr>
            <p:ph type="body" idx="1"/>
          </p:nvPr>
        </p:nvSpPr>
        <p:spPr>
          <a:xfrm>
            <a:off x="609442" y="1600202"/>
            <a:ext cx="10969943" cy="4525963"/>
          </a:xfrm>
          <a:prstGeom prst="rect">
            <a:avLst/>
          </a:prstGeom>
        </p:spPr>
        <p:txBody>
          <a:bodyPr vert="horz" lIns="122950" tIns="61475" rIns="122950" bIns="61475"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2"/>
          </p:nvPr>
        </p:nvSpPr>
        <p:spPr>
          <a:xfrm>
            <a:off x="609441" y="6356351"/>
            <a:ext cx="2844059" cy="365125"/>
          </a:xfrm>
          <a:prstGeom prst="rect">
            <a:avLst/>
          </a:prstGeom>
        </p:spPr>
        <p:txBody>
          <a:bodyPr vert="horz" lIns="122950" tIns="61475" rIns="122950" bIns="61475" rtlCol="0" anchor="ctr"/>
          <a:lstStyle>
            <a:lvl1pPr algn="l">
              <a:defRPr sz="1600">
                <a:solidFill>
                  <a:schemeClr val="tx1">
                    <a:tint val="75000"/>
                  </a:schemeClr>
                </a:solidFill>
              </a:defRPr>
            </a:lvl1pPr>
          </a:lstStyle>
          <a:p>
            <a:fld id="{E916DE2A-52CF-B048-89B3-A4767B09122D}" type="datetimeFigureOut">
              <a:rPr lang="es-ES" smtClean="0"/>
              <a:pPr/>
              <a:t>12/06/2023</a:t>
            </a:fld>
            <a:endParaRPr lang="es-ES"/>
          </a:p>
        </p:txBody>
      </p:sp>
      <p:sp>
        <p:nvSpPr>
          <p:cNvPr id="5" name="Marcador de pie de página 4"/>
          <p:cNvSpPr>
            <a:spLocks noGrp="1"/>
          </p:cNvSpPr>
          <p:nvPr>
            <p:ph type="ftr" sz="quarter" idx="3"/>
          </p:nvPr>
        </p:nvSpPr>
        <p:spPr>
          <a:xfrm>
            <a:off x="4164516" y="6356351"/>
            <a:ext cx="3859795" cy="365125"/>
          </a:xfrm>
          <a:prstGeom prst="rect">
            <a:avLst/>
          </a:prstGeom>
        </p:spPr>
        <p:txBody>
          <a:bodyPr vert="horz" lIns="122950" tIns="61475" rIns="122950" bIns="61475" rtlCol="0" anchor="ctr"/>
          <a:lstStyle>
            <a:lvl1pPr algn="ctr">
              <a:defRPr sz="16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735326" y="6356351"/>
            <a:ext cx="2844059" cy="365125"/>
          </a:xfrm>
          <a:prstGeom prst="rect">
            <a:avLst/>
          </a:prstGeom>
        </p:spPr>
        <p:txBody>
          <a:bodyPr vert="horz" lIns="122950" tIns="61475" rIns="122950" bIns="61475" rtlCol="0" anchor="ctr"/>
          <a:lstStyle>
            <a:lvl1pPr algn="r">
              <a:defRPr sz="1600">
                <a:solidFill>
                  <a:schemeClr val="tx1">
                    <a:tint val="75000"/>
                  </a:schemeClr>
                </a:solidFill>
              </a:defRPr>
            </a:lvl1pPr>
          </a:lstStyle>
          <a:p>
            <a:fld id="{339DE33B-29C3-A64D-9297-00A5A1600F58}" type="slidenum">
              <a:rPr lang="es-ES" smtClean="0"/>
              <a:pPr/>
              <a:t>‹Nº›</a:t>
            </a:fld>
            <a:endParaRPr lang="es-ES"/>
          </a:p>
        </p:txBody>
      </p:sp>
    </p:spTree>
    <p:extLst>
      <p:ext uri="{BB962C8B-B14F-4D97-AF65-F5344CB8AC3E}">
        <p14:creationId xmlns:p14="http://schemas.microsoft.com/office/powerpoint/2010/main" val="2253434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defTabSz="614751" rtl="0" eaLnBrk="1" latinLnBrk="0" hangingPunct="1">
        <a:spcBef>
          <a:spcPct val="0"/>
        </a:spcBef>
        <a:buNone/>
        <a:defRPr sz="5900" kern="1200">
          <a:solidFill>
            <a:schemeClr val="tx1"/>
          </a:solidFill>
          <a:latin typeface="+mj-lt"/>
          <a:ea typeface="+mj-ea"/>
          <a:cs typeface="+mj-cs"/>
        </a:defRPr>
      </a:lvl1pPr>
    </p:titleStyle>
    <p:bodyStyle>
      <a:lvl1pPr marL="461063" indent="-461063" algn="l" defTabSz="614751" rtl="0" eaLnBrk="1" latinLnBrk="0" hangingPunct="1">
        <a:spcBef>
          <a:spcPct val="20000"/>
        </a:spcBef>
        <a:buFont typeface="Arial"/>
        <a:buChar char="•"/>
        <a:defRPr sz="4300" kern="1200">
          <a:solidFill>
            <a:schemeClr val="tx1"/>
          </a:solidFill>
          <a:latin typeface="+mn-lt"/>
          <a:ea typeface="+mn-ea"/>
          <a:cs typeface="+mn-cs"/>
        </a:defRPr>
      </a:lvl1pPr>
      <a:lvl2pPr marL="998971" indent="-384219" algn="l" defTabSz="614751" rtl="0" eaLnBrk="1" latinLnBrk="0" hangingPunct="1">
        <a:spcBef>
          <a:spcPct val="20000"/>
        </a:spcBef>
        <a:buFont typeface="Arial"/>
        <a:buChar char="–"/>
        <a:defRPr sz="3800" kern="1200">
          <a:solidFill>
            <a:schemeClr val="tx1"/>
          </a:solidFill>
          <a:latin typeface="+mn-lt"/>
          <a:ea typeface="+mn-ea"/>
          <a:cs typeface="+mn-cs"/>
        </a:defRPr>
      </a:lvl2pPr>
      <a:lvl3pPr marL="1536878" indent="-307376" algn="l" defTabSz="614751" rtl="0" eaLnBrk="1" latinLnBrk="0" hangingPunct="1">
        <a:spcBef>
          <a:spcPct val="20000"/>
        </a:spcBef>
        <a:buFont typeface="Arial"/>
        <a:buChar char="•"/>
        <a:defRPr sz="3200" kern="1200">
          <a:solidFill>
            <a:schemeClr val="tx1"/>
          </a:solidFill>
          <a:latin typeface="+mn-lt"/>
          <a:ea typeface="+mn-ea"/>
          <a:cs typeface="+mn-cs"/>
        </a:defRPr>
      </a:lvl3pPr>
      <a:lvl4pPr marL="2151629" indent="-307376" algn="l" defTabSz="614751" rtl="0" eaLnBrk="1" latinLnBrk="0" hangingPunct="1">
        <a:spcBef>
          <a:spcPct val="20000"/>
        </a:spcBef>
        <a:buFont typeface="Arial"/>
        <a:buChar char="–"/>
        <a:defRPr sz="2700" kern="1200">
          <a:solidFill>
            <a:schemeClr val="tx1"/>
          </a:solidFill>
          <a:latin typeface="+mn-lt"/>
          <a:ea typeface="+mn-ea"/>
          <a:cs typeface="+mn-cs"/>
        </a:defRPr>
      </a:lvl4pPr>
      <a:lvl5pPr marL="2766380" indent="-307376" algn="l" defTabSz="614751" rtl="0" eaLnBrk="1" latinLnBrk="0" hangingPunct="1">
        <a:spcBef>
          <a:spcPct val="20000"/>
        </a:spcBef>
        <a:buFont typeface="Arial"/>
        <a:buChar char="»"/>
        <a:defRPr sz="2700" kern="1200">
          <a:solidFill>
            <a:schemeClr val="tx1"/>
          </a:solidFill>
          <a:latin typeface="+mn-lt"/>
          <a:ea typeface="+mn-ea"/>
          <a:cs typeface="+mn-cs"/>
        </a:defRPr>
      </a:lvl5pPr>
      <a:lvl6pPr marL="3381131" indent="-307376" algn="l" defTabSz="614751" rtl="0" eaLnBrk="1" latinLnBrk="0" hangingPunct="1">
        <a:spcBef>
          <a:spcPct val="20000"/>
        </a:spcBef>
        <a:buFont typeface="Arial"/>
        <a:buChar char="•"/>
        <a:defRPr sz="2700" kern="1200">
          <a:solidFill>
            <a:schemeClr val="tx1"/>
          </a:solidFill>
          <a:latin typeface="+mn-lt"/>
          <a:ea typeface="+mn-ea"/>
          <a:cs typeface="+mn-cs"/>
        </a:defRPr>
      </a:lvl6pPr>
      <a:lvl7pPr marL="3995882" indent="-307376" algn="l" defTabSz="614751" rtl="0" eaLnBrk="1" latinLnBrk="0" hangingPunct="1">
        <a:spcBef>
          <a:spcPct val="20000"/>
        </a:spcBef>
        <a:buFont typeface="Arial"/>
        <a:buChar char="•"/>
        <a:defRPr sz="2700" kern="1200">
          <a:solidFill>
            <a:schemeClr val="tx1"/>
          </a:solidFill>
          <a:latin typeface="+mn-lt"/>
          <a:ea typeface="+mn-ea"/>
          <a:cs typeface="+mn-cs"/>
        </a:defRPr>
      </a:lvl7pPr>
      <a:lvl8pPr marL="4610633" indent="-307376" algn="l" defTabSz="614751" rtl="0" eaLnBrk="1" latinLnBrk="0" hangingPunct="1">
        <a:spcBef>
          <a:spcPct val="20000"/>
        </a:spcBef>
        <a:buFont typeface="Arial"/>
        <a:buChar char="•"/>
        <a:defRPr sz="2700" kern="1200">
          <a:solidFill>
            <a:schemeClr val="tx1"/>
          </a:solidFill>
          <a:latin typeface="+mn-lt"/>
          <a:ea typeface="+mn-ea"/>
          <a:cs typeface="+mn-cs"/>
        </a:defRPr>
      </a:lvl8pPr>
      <a:lvl9pPr marL="5225385" indent="-307376" algn="l" defTabSz="614751" rtl="0" eaLnBrk="1" latinLnBrk="0" hangingPunct="1">
        <a:spcBef>
          <a:spcPct val="20000"/>
        </a:spcBef>
        <a:buFont typeface="Arial"/>
        <a:buChar char="•"/>
        <a:defRPr sz="2700" kern="1200">
          <a:solidFill>
            <a:schemeClr val="tx1"/>
          </a:solidFill>
          <a:latin typeface="+mn-lt"/>
          <a:ea typeface="+mn-ea"/>
          <a:cs typeface="+mn-cs"/>
        </a:defRPr>
      </a:lvl9pPr>
    </p:bodyStyle>
    <p:otherStyle>
      <a:defPPr>
        <a:defRPr lang="es-ES"/>
      </a:defPPr>
      <a:lvl1pPr marL="0" algn="l" defTabSz="614751" rtl="0" eaLnBrk="1" latinLnBrk="0" hangingPunct="1">
        <a:defRPr sz="2400" kern="1200">
          <a:solidFill>
            <a:schemeClr val="tx1"/>
          </a:solidFill>
          <a:latin typeface="+mn-lt"/>
          <a:ea typeface="+mn-ea"/>
          <a:cs typeface="+mn-cs"/>
        </a:defRPr>
      </a:lvl1pPr>
      <a:lvl2pPr marL="614751" algn="l" defTabSz="614751" rtl="0" eaLnBrk="1" latinLnBrk="0" hangingPunct="1">
        <a:defRPr sz="2400" kern="1200">
          <a:solidFill>
            <a:schemeClr val="tx1"/>
          </a:solidFill>
          <a:latin typeface="+mn-lt"/>
          <a:ea typeface="+mn-ea"/>
          <a:cs typeface="+mn-cs"/>
        </a:defRPr>
      </a:lvl2pPr>
      <a:lvl3pPr marL="1229502" algn="l" defTabSz="614751" rtl="0" eaLnBrk="1" latinLnBrk="0" hangingPunct="1">
        <a:defRPr sz="2400" kern="1200">
          <a:solidFill>
            <a:schemeClr val="tx1"/>
          </a:solidFill>
          <a:latin typeface="+mn-lt"/>
          <a:ea typeface="+mn-ea"/>
          <a:cs typeface="+mn-cs"/>
        </a:defRPr>
      </a:lvl3pPr>
      <a:lvl4pPr marL="1844253" algn="l" defTabSz="614751" rtl="0" eaLnBrk="1" latinLnBrk="0" hangingPunct="1">
        <a:defRPr sz="2400" kern="1200">
          <a:solidFill>
            <a:schemeClr val="tx1"/>
          </a:solidFill>
          <a:latin typeface="+mn-lt"/>
          <a:ea typeface="+mn-ea"/>
          <a:cs typeface="+mn-cs"/>
        </a:defRPr>
      </a:lvl4pPr>
      <a:lvl5pPr marL="2459004" algn="l" defTabSz="614751" rtl="0" eaLnBrk="1" latinLnBrk="0" hangingPunct="1">
        <a:defRPr sz="2400" kern="1200">
          <a:solidFill>
            <a:schemeClr val="tx1"/>
          </a:solidFill>
          <a:latin typeface="+mn-lt"/>
          <a:ea typeface="+mn-ea"/>
          <a:cs typeface="+mn-cs"/>
        </a:defRPr>
      </a:lvl5pPr>
      <a:lvl6pPr marL="3073756" algn="l" defTabSz="614751" rtl="0" eaLnBrk="1" latinLnBrk="0" hangingPunct="1">
        <a:defRPr sz="2400" kern="1200">
          <a:solidFill>
            <a:schemeClr val="tx1"/>
          </a:solidFill>
          <a:latin typeface="+mn-lt"/>
          <a:ea typeface="+mn-ea"/>
          <a:cs typeface="+mn-cs"/>
        </a:defRPr>
      </a:lvl6pPr>
      <a:lvl7pPr marL="3688507" algn="l" defTabSz="614751" rtl="0" eaLnBrk="1" latinLnBrk="0" hangingPunct="1">
        <a:defRPr sz="2400" kern="1200">
          <a:solidFill>
            <a:schemeClr val="tx1"/>
          </a:solidFill>
          <a:latin typeface="+mn-lt"/>
          <a:ea typeface="+mn-ea"/>
          <a:cs typeface="+mn-cs"/>
        </a:defRPr>
      </a:lvl7pPr>
      <a:lvl8pPr marL="4303258" algn="l" defTabSz="614751" rtl="0" eaLnBrk="1" latinLnBrk="0" hangingPunct="1">
        <a:defRPr sz="2400" kern="1200">
          <a:solidFill>
            <a:schemeClr val="tx1"/>
          </a:solidFill>
          <a:latin typeface="+mn-lt"/>
          <a:ea typeface="+mn-ea"/>
          <a:cs typeface="+mn-cs"/>
        </a:defRPr>
      </a:lvl8pPr>
      <a:lvl9pPr marL="4918009" algn="l" defTabSz="614751"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hyperlink" Target="https://ayuda.anid.cl/hc/es" TargetMode="Externa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5" name="Imagen 4" descr="Captura de pantalla de un celular con letras&#10;&#10;Descripción generada automáticamente">
            <a:extLst>
              <a:ext uri="{FF2B5EF4-FFF2-40B4-BE49-F238E27FC236}">
                <a16:creationId xmlns:a16="http://schemas.microsoft.com/office/drawing/2014/main" id="{E3DA2AD3-C7F4-6F46-87D3-8FBFBF20DA7B}"/>
              </a:ext>
            </a:extLst>
          </p:cNvPr>
          <p:cNvPicPr>
            <a:picLocks noChangeAspect="1"/>
          </p:cNvPicPr>
          <p:nvPr/>
        </p:nvPicPr>
        <p:blipFill>
          <a:blip r:embed="rId4"/>
          <a:stretch>
            <a:fillRect/>
          </a:stretch>
        </p:blipFill>
        <p:spPr>
          <a:xfrm>
            <a:off x="5144550" y="2464941"/>
            <a:ext cx="2125991" cy="1928117"/>
          </a:xfrm>
          <a:prstGeom prst="rect">
            <a:avLst/>
          </a:prstGeom>
        </p:spPr>
      </p:pic>
    </p:spTree>
    <p:extLst>
      <p:ext uri="{BB962C8B-B14F-4D97-AF65-F5344CB8AC3E}">
        <p14:creationId xmlns:p14="http://schemas.microsoft.com/office/powerpoint/2010/main" val="6364224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545957" y="129374"/>
            <a:ext cx="10352036" cy="747581"/>
          </a:xfrm>
        </p:spPr>
        <p:txBody>
          <a:bodyPr vert="horz" lIns="122950" tIns="61475" rIns="122950" bIns="61475" rtlCol="0" anchor="t">
            <a:normAutofit/>
          </a:bodyPr>
          <a:lstStyle/>
          <a:p>
            <a:pPr algn="ctr"/>
            <a:r>
              <a:rPr lang="es-CL" dirty="0">
                <a:solidFill>
                  <a:schemeClr val="tx1">
                    <a:lumMod val="75000"/>
                    <a:lumOff val="25000"/>
                  </a:schemeClr>
                </a:solidFill>
              </a:rPr>
              <a:t>Presupuesto</a:t>
            </a:r>
            <a:endParaRPr lang="es-CL" dirty="0">
              <a:solidFill>
                <a:schemeClr val="tx1">
                  <a:lumMod val="75000"/>
                  <a:lumOff val="25000"/>
                </a:schemeClr>
              </a:solidFill>
              <a:ea typeface="Verdana"/>
            </a:endParaRPr>
          </a:p>
        </p:txBody>
      </p:sp>
      <p:sp>
        <p:nvSpPr>
          <p:cNvPr id="4" name="Content Placeholder 3"/>
          <p:cNvSpPr>
            <a:spLocks noGrp="1"/>
          </p:cNvSpPr>
          <p:nvPr>
            <p:ph sz="quarter" idx="13"/>
          </p:nvPr>
        </p:nvSpPr>
        <p:spPr>
          <a:xfrm>
            <a:off x="231228" y="950614"/>
            <a:ext cx="11876689" cy="1166272"/>
          </a:xfrm>
        </p:spPr>
        <p:txBody>
          <a:bodyPr vert="horz" lIns="122950" tIns="61475" rIns="122950" bIns="61475" rtlCol="0" anchor="t">
            <a:noAutofit/>
          </a:bodyPr>
          <a:lstStyle/>
          <a:p>
            <a:r>
              <a:rPr lang="es-ES" sz="1400" dirty="0">
                <a:solidFill>
                  <a:schemeClr val="tx1">
                    <a:lumMod val="50000"/>
                    <a:lumOff val="50000"/>
                  </a:schemeClr>
                </a:solidFill>
              </a:rPr>
              <a:t>Complete el presupuesto de acuerdo con la información contenida en el documento “Planilla de costos”. </a:t>
            </a:r>
            <a:endParaRPr lang="en-US" dirty="0">
              <a:solidFill>
                <a:schemeClr val="tx1">
                  <a:lumMod val="50000"/>
                  <a:lumOff val="50000"/>
                </a:schemeClr>
              </a:solidFill>
              <a:ea typeface="Verdana"/>
            </a:endParaRPr>
          </a:p>
        </p:txBody>
      </p:sp>
      <p:graphicFrame>
        <p:nvGraphicFramePr>
          <p:cNvPr id="2" name="Tabla 1">
            <a:extLst>
              <a:ext uri="{FF2B5EF4-FFF2-40B4-BE49-F238E27FC236}">
                <a16:creationId xmlns:a16="http://schemas.microsoft.com/office/drawing/2014/main" id="{AE548B12-49FB-CB2A-A18C-69414C515A80}"/>
              </a:ext>
            </a:extLst>
          </p:cNvPr>
          <p:cNvGraphicFramePr>
            <a:graphicFrameLocks noGrp="1"/>
          </p:cNvGraphicFramePr>
          <p:nvPr>
            <p:extLst>
              <p:ext uri="{D42A27DB-BD31-4B8C-83A1-F6EECF244321}">
                <p14:modId xmlns:p14="http://schemas.microsoft.com/office/powerpoint/2010/main" val="2009129874"/>
              </p:ext>
            </p:extLst>
          </p:nvPr>
        </p:nvGraphicFramePr>
        <p:xfrm>
          <a:off x="399496" y="1491449"/>
          <a:ext cx="11198455" cy="4704078"/>
        </p:xfrm>
        <a:graphic>
          <a:graphicData uri="http://schemas.openxmlformats.org/drawingml/2006/table">
            <a:tbl>
              <a:tblPr firstRow="1" firstCol="1" bandRow="1">
                <a:tableStyleId>{5C22544A-7EE6-4342-B048-85BDC9FD1C3A}</a:tableStyleId>
              </a:tblPr>
              <a:tblGrid>
                <a:gridCol w="1391982">
                  <a:extLst>
                    <a:ext uri="{9D8B030D-6E8A-4147-A177-3AD203B41FA5}">
                      <a16:colId xmlns:a16="http://schemas.microsoft.com/office/drawing/2014/main" val="3462858164"/>
                    </a:ext>
                  </a:extLst>
                </a:gridCol>
                <a:gridCol w="900919">
                  <a:extLst>
                    <a:ext uri="{9D8B030D-6E8A-4147-A177-3AD203B41FA5}">
                      <a16:colId xmlns:a16="http://schemas.microsoft.com/office/drawing/2014/main" val="2004330340"/>
                    </a:ext>
                  </a:extLst>
                </a:gridCol>
                <a:gridCol w="1007334">
                  <a:extLst>
                    <a:ext uri="{9D8B030D-6E8A-4147-A177-3AD203B41FA5}">
                      <a16:colId xmlns:a16="http://schemas.microsoft.com/office/drawing/2014/main" val="2079710333"/>
                    </a:ext>
                  </a:extLst>
                </a:gridCol>
                <a:gridCol w="864154">
                  <a:extLst>
                    <a:ext uri="{9D8B030D-6E8A-4147-A177-3AD203B41FA5}">
                      <a16:colId xmlns:a16="http://schemas.microsoft.com/office/drawing/2014/main" val="2499913760"/>
                    </a:ext>
                  </a:extLst>
                </a:gridCol>
                <a:gridCol w="1008348">
                  <a:extLst>
                    <a:ext uri="{9D8B030D-6E8A-4147-A177-3AD203B41FA5}">
                      <a16:colId xmlns:a16="http://schemas.microsoft.com/office/drawing/2014/main" val="1366504323"/>
                    </a:ext>
                  </a:extLst>
                </a:gridCol>
                <a:gridCol w="1008348">
                  <a:extLst>
                    <a:ext uri="{9D8B030D-6E8A-4147-A177-3AD203B41FA5}">
                      <a16:colId xmlns:a16="http://schemas.microsoft.com/office/drawing/2014/main" val="3754536766"/>
                    </a:ext>
                  </a:extLst>
                </a:gridCol>
                <a:gridCol w="1007334">
                  <a:extLst>
                    <a:ext uri="{9D8B030D-6E8A-4147-A177-3AD203B41FA5}">
                      <a16:colId xmlns:a16="http://schemas.microsoft.com/office/drawing/2014/main" val="3468087978"/>
                    </a:ext>
                  </a:extLst>
                </a:gridCol>
                <a:gridCol w="1131218">
                  <a:extLst>
                    <a:ext uri="{9D8B030D-6E8A-4147-A177-3AD203B41FA5}">
                      <a16:colId xmlns:a16="http://schemas.microsoft.com/office/drawing/2014/main" val="1208466918"/>
                    </a:ext>
                  </a:extLst>
                </a:gridCol>
                <a:gridCol w="1131218">
                  <a:extLst>
                    <a:ext uri="{9D8B030D-6E8A-4147-A177-3AD203B41FA5}">
                      <a16:colId xmlns:a16="http://schemas.microsoft.com/office/drawing/2014/main" val="364240891"/>
                    </a:ext>
                  </a:extLst>
                </a:gridCol>
                <a:gridCol w="884462">
                  <a:extLst>
                    <a:ext uri="{9D8B030D-6E8A-4147-A177-3AD203B41FA5}">
                      <a16:colId xmlns:a16="http://schemas.microsoft.com/office/drawing/2014/main" val="3972310390"/>
                    </a:ext>
                  </a:extLst>
                </a:gridCol>
                <a:gridCol w="863138">
                  <a:extLst>
                    <a:ext uri="{9D8B030D-6E8A-4147-A177-3AD203B41FA5}">
                      <a16:colId xmlns:a16="http://schemas.microsoft.com/office/drawing/2014/main" val="111602077"/>
                    </a:ext>
                  </a:extLst>
                </a:gridCol>
              </a:tblGrid>
              <a:tr h="524488">
                <a:tc rowSpan="2">
                  <a:txBody>
                    <a:bodyPr/>
                    <a:lstStyle/>
                    <a:p>
                      <a:pPr algn="ctr">
                        <a:lnSpc>
                          <a:spcPct val="114000"/>
                        </a:lnSpc>
                        <a:spcAft>
                          <a:spcPts val="900"/>
                        </a:spcAft>
                      </a:pPr>
                      <a:r>
                        <a:rPr lang="es-CL" sz="1200" dirty="0">
                          <a:effectLst/>
                        </a:rPr>
                        <a:t>ITEM</a:t>
                      </a:r>
                      <a:endParaRPr lang="es-CL" sz="2000" dirty="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gridSpan="3">
                  <a:txBody>
                    <a:bodyPr/>
                    <a:lstStyle/>
                    <a:p>
                      <a:pPr algn="ctr">
                        <a:lnSpc>
                          <a:spcPct val="114000"/>
                        </a:lnSpc>
                        <a:spcAft>
                          <a:spcPts val="900"/>
                        </a:spcAft>
                      </a:pPr>
                      <a:r>
                        <a:rPr lang="es-CL" sz="1200" dirty="0">
                          <a:effectLst/>
                        </a:rPr>
                        <a:t>ETAPA 1</a:t>
                      </a:r>
                      <a:endParaRPr lang="es-CL" sz="2000" dirty="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hMerge="1">
                  <a:txBody>
                    <a:bodyPr/>
                    <a:lstStyle/>
                    <a:p>
                      <a:endParaRPr lang="en-US"/>
                    </a:p>
                  </a:txBody>
                  <a:tcPr/>
                </a:tc>
                <a:tc hMerge="1">
                  <a:txBody>
                    <a:bodyPr/>
                    <a:lstStyle/>
                    <a:p>
                      <a:endParaRPr lang="en-US"/>
                    </a:p>
                  </a:txBody>
                  <a:tcPr/>
                </a:tc>
                <a:tc gridSpan="3">
                  <a:txBody>
                    <a:bodyPr/>
                    <a:lstStyle/>
                    <a:p>
                      <a:pPr algn="ctr">
                        <a:lnSpc>
                          <a:spcPct val="114000"/>
                        </a:lnSpc>
                        <a:spcAft>
                          <a:spcPts val="900"/>
                        </a:spcAft>
                      </a:pPr>
                      <a:r>
                        <a:rPr lang="es-CL" sz="1200" dirty="0">
                          <a:effectLst/>
                        </a:rPr>
                        <a:t>ETAPA 2</a:t>
                      </a:r>
                      <a:endParaRPr lang="es-CL" sz="2000" dirty="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hMerge="1">
                  <a:txBody>
                    <a:bodyPr/>
                    <a:lstStyle/>
                    <a:p>
                      <a:endParaRPr lang="en-US"/>
                    </a:p>
                  </a:txBody>
                  <a:tcPr/>
                </a:tc>
                <a:tc hMerge="1">
                  <a:txBody>
                    <a:bodyPr/>
                    <a:lstStyle/>
                    <a:p>
                      <a:endParaRPr lang="en-US"/>
                    </a:p>
                  </a:txBody>
                  <a:tcPr/>
                </a:tc>
                <a:tc gridSpan="3">
                  <a:txBody>
                    <a:bodyPr/>
                    <a:lstStyle/>
                    <a:p>
                      <a:pPr algn="ctr">
                        <a:lnSpc>
                          <a:spcPct val="114000"/>
                        </a:lnSpc>
                        <a:spcAft>
                          <a:spcPts val="900"/>
                        </a:spcAft>
                      </a:pPr>
                      <a:r>
                        <a:rPr lang="es-CL" sz="1200">
                          <a:effectLst/>
                        </a:rPr>
                        <a:t>ETAPA 3</a:t>
                      </a:r>
                      <a:endParaRPr lang="es-CL"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hMerge="1">
                  <a:txBody>
                    <a:bodyPr/>
                    <a:lstStyle/>
                    <a:p>
                      <a:endParaRPr lang="en-US"/>
                    </a:p>
                  </a:txBody>
                  <a:tcPr/>
                </a:tc>
                <a:tc hMerge="1">
                  <a:txBody>
                    <a:bodyPr/>
                    <a:lstStyle/>
                    <a:p>
                      <a:endParaRPr lang="en-US"/>
                    </a:p>
                  </a:txBody>
                  <a:tcPr/>
                </a:tc>
                <a:tc rowSpan="2">
                  <a:txBody>
                    <a:bodyPr/>
                    <a:lstStyle/>
                    <a:p>
                      <a:pPr algn="ctr">
                        <a:lnSpc>
                          <a:spcPct val="114000"/>
                        </a:lnSpc>
                        <a:spcAft>
                          <a:spcPts val="900"/>
                        </a:spcAft>
                      </a:pPr>
                      <a:r>
                        <a:rPr lang="es-CL" sz="1200">
                          <a:effectLst/>
                        </a:rPr>
                        <a:t>TOTAL POR ITEM</a:t>
                      </a:r>
                      <a:endParaRPr lang="es-CL"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2090404187"/>
                  </a:ext>
                </a:extLst>
              </a:tr>
              <a:tr h="723017">
                <a:tc vMerge="1">
                  <a:txBody>
                    <a:bodyPr/>
                    <a:lstStyle/>
                    <a:p>
                      <a:endParaRPr lang="en-US"/>
                    </a:p>
                  </a:txBody>
                  <a:tcPr/>
                </a:tc>
                <a:tc>
                  <a:txBody>
                    <a:bodyPr/>
                    <a:lstStyle/>
                    <a:p>
                      <a:pPr algn="ctr">
                        <a:lnSpc>
                          <a:spcPct val="114000"/>
                        </a:lnSpc>
                        <a:spcAft>
                          <a:spcPts val="900"/>
                        </a:spcAft>
                      </a:pPr>
                      <a:r>
                        <a:rPr lang="es-CL" sz="1200">
                          <a:effectLst/>
                        </a:rPr>
                        <a:t>ANID</a:t>
                      </a:r>
                      <a:endParaRPr lang="es-CL"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4000"/>
                        </a:lnSpc>
                        <a:spcAft>
                          <a:spcPts val="900"/>
                        </a:spcAft>
                      </a:pPr>
                      <a:r>
                        <a:rPr lang="es-CL" sz="1200">
                          <a:effectLst/>
                        </a:rPr>
                        <a:t>BENEFICIARIA</a:t>
                      </a:r>
                      <a:endParaRPr lang="es-CL"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4000"/>
                        </a:lnSpc>
                        <a:spcAft>
                          <a:spcPts val="900"/>
                        </a:spcAft>
                      </a:pPr>
                      <a:r>
                        <a:rPr lang="es-CL" sz="1200">
                          <a:effectLst/>
                        </a:rPr>
                        <a:t>ASOCIADA</a:t>
                      </a:r>
                      <a:endParaRPr lang="es-CL"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4000"/>
                        </a:lnSpc>
                        <a:spcAft>
                          <a:spcPts val="900"/>
                        </a:spcAft>
                      </a:pPr>
                      <a:r>
                        <a:rPr lang="es-CL" sz="1200">
                          <a:effectLst/>
                        </a:rPr>
                        <a:t>ANID</a:t>
                      </a:r>
                      <a:endParaRPr lang="es-CL"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4000"/>
                        </a:lnSpc>
                        <a:spcAft>
                          <a:spcPts val="900"/>
                        </a:spcAft>
                      </a:pPr>
                      <a:r>
                        <a:rPr lang="es-CL" sz="1200" dirty="0">
                          <a:effectLst/>
                        </a:rPr>
                        <a:t>BENEFICIARIA</a:t>
                      </a:r>
                      <a:endParaRPr lang="es-CL" sz="2000" dirty="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4000"/>
                        </a:lnSpc>
                        <a:spcAft>
                          <a:spcPts val="900"/>
                        </a:spcAft>
                      </a:pPr>
                      <a:r>
                        <a:rPr lang="es-CL" sz="1200" dirty="0">
                          <a:effectLst/>
                        </a:rPr>
                        <a:t>ASOCIADA</a:t>
                      </a:r>
                      <a:endParaRPr lang="es-CL" sz="2000" dirty="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4000"/>
                        </a:lnSpc>
                        <a:spcAft>
                          <a:spcPts val="900"/>
                        </a:spcAft>
                      </a:pPr>
                      <a:r>
                        <a:rPr lang="es-CL" sz="1200">
                          <a:effectLst/>
                        </a:rPr>
                        <a:t>ANID</a:t>
                      </a:r>
                      <a:endParaRPr lang="es-CL"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4000"/>
                        </a:lnSpc>
                        <a:spcAft>
                          <a:spcPts val="900"/>
                        </a:spcAft>
                      </a:pPr>
                      <a:r>
                        <a:rPr lang="es-CL" sz="1200">
                          <a:effectLst/>
                        </a:rPr>
                        <a:t>BENEFICIARIA</a:t>
                      </a:r>
                      <a:endParaRPr lang="es-CL"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4000"/>
                        </a:lnSpc>
                        <a:spcAft>
                          <a:spcPts val="900"/>
                        </a:spcAft>
                      </a:pPr>
                      <a:r>
                        <a:rPr lang="es-CL" sz="1200">
                          <a:effectLst/>
                        </a:rPr>
                        <a:t>ASOCIADA</a:t>
                      </a:r>
                      <a:endParaRPr lang="es-CL"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vMerge="1">
                  <a:txBody>
                    <a:bodyPr/>
                    <a:lstStyle/>
                    <a:p>
                      <a:endParaRPr lang="en-US"/>
                    </a:p>
                  </a:txBody>
                  <a:tcPr/>
                </a:tc>
                <a:extLst>
                  <a:ext uri="{0D108BD9-81ED-4DB2-BD59-A6C34878D82A}">
                    <a16:rowId xmlns:a16="http://schemas.microsoft.com/office/drawing/2014/main" val="119225578"/>
                  </a:ext>
                </a:extLst>
              </a:tr>
              <a:tr h="723017">
                <a:tc>
                  <a:txBody>
                    <a:bodyPr/>
                    <a:lstStyle/>
                    <a:p>
                      <a:pPr algn="ctr">
                        <a:lnSpc>
                          <a:spcPct val="114000"/>
                        </a:lnSpc>
                        <a:spcAft>
                          <a:spcPts val="900"/>
                        </a:spcAft>
                      </a:pPr>
                      <a:r>
                        <a:rPr lang="es-CL" sz="1200">
                          <a:effectLst/>
                        </a:rPr>
                        <a:t>GASTOS EN PERSONAL</a:t>
                      </a:r>
                      <a:endParaRPr lang="es-CL"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4000"/>
                        </a:lnSpc>
                        <a:spcAft>
                          <a:spcPts val="900"/>
                        </a:spcAft>
                      </a:pPr>
                      <a:r>
                        <a:rPr lang="es-CL" sz="1200">
                          <a:effectLst/>
                        </a:rPr>
                        <a:t> </a:t>
                      </a:r>
                      <a:endParaRPr lang="es-CL"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4000"/>
                        </a:lnSpc>
                        <a:spcAft>
                          <a:spcPts val="900"/>
                        </a:spcAft>
                      </a:pPr>
                      <a:r>
                        <a:rPr lang="es-CL" sz="1200">
                          <a:effectLst/>
                        </a:rPr>
                        <a:t> </a:t>
                      </a:r>
                      <a:endParaRPr lang="es-CL"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4000"/>
                        </a:lnSpc>
                        <a:spcAft>
                          <a:spcPts val="900"/>
                        </a:spcAft>
                      </a:pPr>
                      <a:r>
                        <a:rPr lang="es-CL" sz="1200" dirty="0">
                          <a:effectLst/>
                        </a:rPr>
                        <a:t> </a:t>
                      </a:r>
                      <a:endParaRPr lang="es-CL" sz="2000" dirty="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4000"/>
                        </a:lnSpc>
                        <a:spcAft>
                          <a:spcPts val="900"/>
                        </a:spcAft>
                      </a:pPr>
                      <a:r>
                        <a:rPr lang="es-CL" sz="1200">
                          <a:effectLst/>
                        </a:rPr>
                        <a:t> </a:t>
                      </a:r>
                      <a:endParaRPr lang="es-CL"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4000"/>
                        </a:lnSpc>
                        <a:spcAft>
                          <a:spcPts val="900"/>
                        </a:spcAft>
                      </a:pPr>
                      <a:r>
                        <a:rPr lang="es-CL" sz="1200">
                          <a:effectLst/>
                        </a:rPr>
                        <a:t> </a:t>
                      </a:r>
                      <a:endParaRPr lang="es-CL"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4000"/>
                        </a:lnSpc>
                        <a:spcAft>
                          <a:spcPts val="900"/>
                        </a:spcAft>
                      </a:pPr>
                      <a:r>
                        <a:rPr lang="es-CL" sz="1200" dirty="0">
                          <a:effectLst/>
                        </a:rPr>
                        <a:t> </a:t>
                      </a:r>
                      <a:endParaRPr lang="es-CL" sz="2000" dirty="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4000"/>
                        </a:lnSpc>
                        <a:spcAft>
                          <a:spcPts val="900"/>
                        </a:spcAft>
                      </a:pPr>
                      <a:r>
                        <a:rPr lang="es-CL" sz="1200">
                          <a:effectLst/>
                        </a:rPr>
                        <a:t> </a:t>
                      </a:r>
                      <a:endParaRPr lang="es-CL"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4000"/>
                        </a:lnSpc>
                        <a:spcAft>
                          <a:spcPts val="900"/>
                        </a:spcAft>
                      </a:pPr>
                      <a:r>
                        <a:rPr lang="es-CL" sz="1200">
                          <a:effectLst/>
                        </a:rPr>
                        <a:t> </a:t>
                      </a:r>
                      <a:endParaRPr lang="es-CL"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4000"/>
                        </a:lnSpc>
                        <a:spcAft>
                          <a:spcPts val="900"/>
                        </a:spcAft>
                      </a:pPr>
                      <a:r>
                        <a:rPr lang="es-CL" sz="1200">
                          <a:effectLst/>
                        </a:rPr>
                        <a:t> </a:t>
                      </a:r>
                      <a:endParaRPr lang="es-CL"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4000"/>
                        </a:lnSpc>
                        <a:spcAft>
                          <a:spcPts val="900"/>
                        </a:spcAft>
                      </a:pPr>
                      <a:r>
                        <a:rPr lang="es-CL" sz="1200">
                          <a:effectLst/>
                        </a:rPr>
                        <a:t> </a:t>
                      </a:r>
                      <a:endParaRPr lang="es-CL"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111250522"/>
                  </a:ext>
                </a:extLst>
              </a:tr>
              <a:tr h="495350">
                <a:tc>
                  <a:txBody>
                    <a:bodyPr/>
                    <a:lstStyle/>
                    <a:p>
                      <a:pPr algn="ctr">
                        <a:lnSpc>
                          <a:spcPct val="114000"/>
                        </a:lnSpc>
                        <a:spcAft>
                          <a:spcPts val="900"/>
                        </a:spcAft>
                      </a:pPr>
                      <a:r>
                        <a:rPr lang="es-CL" sz="1200">
                          <a:effectLst/>
                        </a:rPr>
                        <a:t>EQUIPOS</a:t>
                      </a:r>
                      <a:endParaRPr lang="es-CL"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4000"/>
                        </a:lnSpc>
                        <a:spcAft>
                          <a:spcPts val="900"/>
                        </a:spcAft>
                      </a:pPr>
                      <a:r>
                        <a:rPr lang="es-CL" sz="1200">
                          <a:effectLst/>
                        </a:rPr>
                        <a:t> </a:t>
                      </a:r>
                      <a:endParaRPr lang="es-CL"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4000"/>
                        </a:lnSpc>
                        <a:spcAft>
                          <a:spcPts val="900"/>
                        </a:spcAft>
                      </a:pPr>
                      <a:r>
                        <a:rPr lang="es-CL" sz="1200">
                          <a:effectLst/>
                        </a:rPr>
                        <a:t> </a:t>
                      </a:r>
                      <a:endParaRPr lang="es-CL"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4000"/>
                        </a:lnSpc>
                        <a:spcAft>
                          <a:spcPts val="900"/>
                        </a:spcAft>
                      </a:pPr>
                      <a:r>
                        <a:rPr lang="es-CL" sz="1200">
                          <a:effectLst/>
                        </a:rPr>
                        <a:t> </a:t>
                      </a:r>
                      <a:endParaRPr lang="es-CL"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4000"/>
                        </a:lnSpc>
                        <a:spcAft>
                          <a:spcPts val="900"/>
                        </a:spcAft>
                      </a:pPr>
                      <a:r>
                        <a:rPr lang="es-CL" sz="1200">
                          <a:effectLst/>
                        </a:rPr>
                        <a:t> </a:t>
                      </a:r>
                      <a:endParaRPr lang="es-CL"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4000"/>
                        </a:lnSpc>
                        <a:spcAft>
                          <a:spcPts val="900"/>
                        </a:spcAft>
                      </a:pPr>
                      <a:r>
                        <a:rPr lang="es-CL" sz="1200">
                          <a:effectLst/>
                        </a:rPr>
                        <a:t> </a:t>
                      </a:r>
                      <a:endParaRPr lang="es-CL"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4000"/>
                        </a:lnSpc>
                        <a:spcAft>
                          <a:spcPts val="900"/>
                        </a:spcAft>
                      </a:pPr>
                      <a:r>
                        <a:rPr lang="es-CL" sz="1200">
                          <a:effectLst/>
                        </a:rPr>
                        <a:t> </a:t>
                      </a:r>
                      <a:endParaRPr lang="es-CL"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4000"/>
                        </a:lnSpc>
                        <a:spcAft>
                          <a:spcPts val="900"/>
                        </a:spcAft>
                      </a:pPr>
                      <a:r>
                        <a:rPr lang="es-CL" sz="1200" dirty="0">
                          <a:effectLst/>
                        </a:rPr>
                        <a:t> </a:t>
                      </a:r>
                      <a:endParaRPr lang="es-CL" sz="2000" dirty="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4000"/>
                        </a:lnSpc>
                        <a:spcAft>
                          <a:spcPts val="900"/>
                        </a:spcAft>
                      </a:pPr>
                      <a:r>
                        <a:rPr lang="es-CL" sz="1200" dirty="0">
                          <a:effectLst/>
                        </a:rPr>
                        <a:t> </a:t>
                      </a:r>
                      <a:endParaRPr lang="es-CL" sz="2000" dirty="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4000"/>
                        </a:lnSpc>
                        <a:spcAft>
                          <a:spcPts val="900"/>
                        </a:spcAft>
                      </a:pPr>
                      <a:r>
                        <a:rPr lang="es-CL" sz="1200">
                          <a:effectLst/>
                        </a:rPr>
                        <a:t> </a:t>
                      </a:r>
                      <a:endParaRPr lang="es-CL"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4000"/>
                        </a:lnSpc>
                        <a:spcAft>
                          <a:spcPts val="900"/>
                        </a:spcAft>
                      </a:pPr>
                      <a:r>
                        <a:rPr lang="es-CL" sz="1200">
                          <a:effectLst/>
                        </a:rPr>
                        <a:t> </a:t>
                      </a:r>
                      <a:endParaRPr lang="es-CL"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3838592312"/>
                  </a:ext>
                </a:extLst>
              </a:tr>
              <a:tr h="990701">
                <a:tc>
                  <a:txBody>
                    <a:bodyPr/>
                    <a:lstStyle/>
                    <a:p>
                      <a:pPr algn="ctr">
                        <a:lnSpc>
                          <a:spcPct val="114000"/>
                        </a:lnSpc>
                        <a:spcAft>
                          <a:spcPts val="900"/>
                        </a:spcAft>
                      </a:pPr>
                      <a:r>
                        <a:rPr lang="es-CL" sz="1200">
                          <a:effectLst/>
                        </a:rPr>
                        <a:t>INFRAESTRUCTURA Y MOBILIARIO</a:t>
                      </a:r>
                      <a:endParaRPr lang="es-CL"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4000"/>
                        </a:lnSpc>
                        <a:spcAft>
                          <a:spcPts val="900"/>
                        </a:spcAft>
                      </a:pPr>
                      <a:r>
                        <a:rPr lang="es-CL" sz="1200">
                          <a:effectLst/>
                        </a:rPr>
                        <a:t> </a:t>
                      </a:r>
                      <a:endParaRPr lang="es-CL"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4000"/>
                        </a:lnSpc>
                        <a:spcAft>
                          <a:spcPts val="900"/>
                        </a:spcAft>
                      </a:pPr>
                      <a:r>
                        <a:rPr lang="es-CL" sz="1200">
                          <a:effectLst/>
                        </a:rPr>
                        <a:t> </a:t>
                      </a:r>
                      <a:endParaRPr lang="es-CL"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4000"/>
                        </a:lnSpc>
                        <a:spcAft>
                          <a:spcPts val="900"/>
                        </a:spcAft>
                      </a:pPr>
                      <a:r>
                        <a:rPr lang="es-CL" sz="1200">
                          <a:effectLst/>
                        </a:rPr>
                        <a:t> </a:t>
                      </a:r>
                      <a:endParaRPr lang="es-CL"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4000"/>
                        </a:lnSpc>
                        <a:spcAft>
                          <a:spcPts val="900"/>
                        </a:spcAft>
                      </a:pPr>
                      <a:r>
                        <a:rPr lang="es-CL" sz="1200">
                          <a:effectLst/>
                        </a:rPr>
                        <a:t> </a:t>
                      </a:r>
                      <a:endParaRPr lang="es-CL"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4000"/>
                        </a:lnSpc>
                        <a:spcAft>
                          <a:spcPts val="900"/>
                        </a:spcAft>
                      </a:pPr>
                      <a:r>
                        <a:rPr lang="es-CL" sz="1200">
                          <a:effectLst/>
                        </a:rPr>
                        <a:t> </a:t>
                      </a:r>
                      <a:endParaRPr lang="es-CL"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4000"/>
                        </a:lnSpc>
                        <a:spcAft>
                          <a:spcPts val="900"/>
                        </a:spcAft>
                      </a:pPr>
                      <a:r>
                        <a:rPr lang="es-CL" sz="1200">
                          <a:effectLst/>
                        </a:rPr>
                        <a:t> </a:t>
                      </a:r>
                      <a:endParaRPr lang="es-CL"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4000"/>
                        </a:lnSpc>
                        <a:spcAft>
                          <a:spcPts val="900"/>
                        </a:spcAft>
                      </a:pPr>
                      <a:r>
                        <a:rPr lang="es-CL" sz="1200">
                          <a:effectLst/>
                        </a:rPr>
                        <a:t> </a:t>
                      </a:r>
                      <a:endParaRPr lang="es-CL"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4000"/>
                        </a:lnSpc>
                        <a:spcAft>
                          <a:spcPts val="900"/>
                        </a:spcAft>
                      </a:pPr>
                      <a:r>
                        <a:rPr lang="es-CL" sz="1200" dirty="0">
                          <a:effectLst/>
                        </a:rPr>
                        <a:t> </a:t>
                      </a:r>
                      <a:endParaRPr lang="es-CL" sz="2000" dirty="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4000"/>
                        </a:lnSpc>
                        <a:spcAft>
                          <a:spcPts val="900"/>
                        </a:spcAft>
                      </a:pPr>
                      <a:r>
                        <a:rPr lang="es-CL" sz="1200" dirty="0">
                          <a:effectLst/>
                        </a:rPr>
                        <a:t> </a:t>
                      </a:r>
                      <a:endParaRPr lang="es-CL" sz="2000" dirty="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4000"/>
                        </a:lnSpc>
                        <a:spcAft>
                          <a:spcPts val="900"/>
                        </a:spcAft>
                      </a:pPr>
                      <a:r>
                        <a:rPr lang="es-CL" sz="1200">
                          <a:effectLst/>
                        </a:rPr>
                        <a:t> </a:t>
                      </a:r>
                      <a:endParaRPr lang="es-CL"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1961021327"/>
                  </a:ext>
                </a:extLst>
              </a:tr>
              <a:tr h="723017">
                <a:tc>
                  <a:txBody>
                    <a:bodyPr/>
                    <a:lstStyle/>
                    <a:p>
                      <a:pPr algn="ctr">
                        <a:lnSpc>
                          <a:spcPct val="114000"/>
                        </a:lnSpc>
                        <a:spcAft>
                          <a:spcPts val="900"/>
                        </a:spcAft>
                      </a:pPr>
                      <a:r>
                        <a:rPr lang="es-CL" sz="1200">
                          <a:effectLst/>
                        </a:rPr>
                        <a:t>GASTOS DE OPERACIÓN</a:t>
                      </a:r>
                      <a:endParaRPr lang="es-CL"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4000"/>
                        </a:lnSpc>
                        <a:spcAft>
                          <a:spcPts val="900"/>
                        </a:spcAft>
                      </a:pPr>
                      <a:r>
                        <a:rPr lang="es-CL" sz="1200">
                          <a:effectLst/>
                        </a:rPr>
                        <a:t> </a:t>
                      </a:r>
                      <a:endParaRPr lang="es-CL"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4000"/>
                        </a:lnSpc>
                        <a:spcAft>
                          <a:spcPts val="900"/>
                        </a:spcAft>
                      </a:pPr>
                      <a:r>
                        <a:rPr lang="es-CL" sz="1200">
                          <a:effectLst/>
                        </a:rPr>
                        <a:t> </a:t>
                      </a:r>
                      <a:endParaRPr lang="es-CL"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nSpc>
                          <a:spcPct val="115000"/>
                        </a:lnSpc>
                      </a:pPr>
                      <a:endParaRPr lang="es-CL" sz="2400">
                        <a:effectLst/>
                        <a:latin typeface="Calibri" panose="020F0502020204030204" pitchFamily="34" charset="0"/>
                        <a:cs typeface="Arial" panose="020B0604020202020204" pitchFamily="34" charset="0"/>
                      </a:endParaRPr>
                    </a:p>
                  </a:txBody>
                  <a:tcPr marL="44450" marR="44450" marT="0" marB="0" anchor="ctr"/>
                </a:tc>
                <a:tc>
                  <a:txBody>
                    <a:bodyPr/>
                    <a:lstStyle/>
                    <a:p>
                      <a:pPr algn="ctr">
                        <a:lnSpc>
                          <a:spcPct val="114000"/>
                        </a:lnSpc>
                        <a:spcAft>
                          <a:spcPts val="900"/>
                        </a:spcAft>
                      </a:pPr>
                      <a:r>
                        <a:rPr lang="es-CL" sz="1200">
                          <a:effectLst/>
                        </a:rPr>
                        <a:t> </a:t>
                      </a:r>
                      <a:endParaRPr lang="es-CL"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4000"/>
                        </a:lnSpc>
                        <a:spcAft>
                          <a:spcPts val="900"/>
                        </a:spcAft>
                      </a:pPr>
                      <a:r>
                        <a:rPr lang="es-CL" sz="1200">
                          <a:effectLst/>
                        </a:rPr>
                        <a:t> </a:t>
                      </a:r>
                      <a:endParaRPr lang="es-CL"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nSpc>
                          <a:spcPct val="115000"/>
                        </a:lnSpc>
                      </a:pPr>
                      <a:endParaRPr lang="es-CL" sz="2400">
                        <a:effectLst/>
                        <a:latin typeface="Calibri" panose="020F0502020204030204" pitchFamily="34" charset="0"/>
                        <a:cs typeface="Arial" panose="020B0604020202020204" pitchFamily="34" charset="0"/>
                      </a:endParaRPr>
                    </a:p>
                  </a:txBody>
                  <a:tcPr marL="44450" marR="44450" marT="0" marB="0" anchor="ctr"/>
                </a:tc>
                <a:tc>
                  <a:txBody>
                    <a:bodyPr/>
                    <a:lstStyle/>
                    <a:p>
                      <a:pPr algn="ctr">
                        <a:lnSpc>
                          <a:spcPct val="114000"/>
                        </a:lnSpc>
                        <a:spcAft>
                          <a:spcPts val="900"/>
                        </a:spcAft>
                      </a:pPr>
                      <a:r>
                        <a:rPr lang="es-CL" sz="1200">
                          <a:effectLst/>
                        </a:rPr>
                        <a:t> </a:t>
                      </a:r>
                      <a:endParaRPr lang="es-CL"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4000"/>
                        </a:lnSpc>
                        <a:spcAft>
                          <a:spcPts val="900"/>
                        </a:spcAft>
                      </a:pPr>
                      <a:r>
                        <a:rPr lang="es-CL" sz="1200">
                          <a:effectLst/>
                        </a:rPr>
                        <a:t> </a:t>
                      </a:r>
                      <a:endParaRPr lang="es-CL"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nSpc>
                          <a:spcPct val="115000"/>
                        </a:lnSpc>
                      </a:pPr>
                      <a:endParaRPr lang="es-CL" sz="2400" dirty="0">
                        <a:effectLst/>
                        <a:latin typeface="Calibri" panose="020F0502020204030204" pitchFamily="34" charset="0"/>
                        <a:cs typeface="Arial" panose="020B0604020202020204" pitchFamily="34" charset="0"/>
                      </a:endParaRPr>
                    </a:p>
                  </a:txBody>
                  <a:tcPr marL="44450" marR="44450" marT="0" marB="0" anchor="ctr"/>
                </a:tc>
                <a:tc>
                  <a:txBody>
                    <a:bodyPr/>
                    <a:lstStyle/>
                    <a:p>
                      <a:pPr algn="ctr">
                        <a:lnSpc>
                          <a:spcPct val="114000"/>
                        </a:lnSpc>
                        <a:spcAft>
                          <a:spcPts val="900"/>
                        </a:spcAft>
                      </a:pPr>
                      <a:r>
                        <a:rPr lang="es-CL" sz="1200">
                          <a:effectLst/>
                        </a:rPr>
                        <a:t> </a:t>
                      </a:r>
                      <a:endParaRPr lang="es-CL"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2174334467"/>
                  </a:ext>
                </a:extLst>
              </a:tr>
              <a:tr h="524488">
                <a:tc>
                  <a:txBody>
                    <a:bodyPr/>
                    <a:lstStyle/>
                    <a:p>
                      <a:pPr algn="ctr">
                        <a:lnSpc>
                          <a:spcPct val="114000"/>
                        </a:lnSpc>
                        <a:spcAft>
                          <a:spcPts val="900"/>
                        </a:spcAft>
                      </a:pPr>
                      <a:r>
                        <a:rPr lang="es-CL" sz="1200">
                          <a:effectLst/>
                        </a:rPr>
                        <a:t>TOTAL</a:t>
                      </a:r>
                      <a:endParaRPr lang="es-CL"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4000"/>
                        </a:lnSpc>
                        <a:spcAft>
                          <a:spcPts val="900"/>
                        </a:spcAft>
                      </a:pPr>
                      <a:r>
                        <a:rPr lang="es-CL" sz="1200">
                          <a:effectLst/>
                        </a:rPr>
                        <a:t> </a:t>
                      </a:r>
                      <a:endParaRPr lang="es-CL"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4000"/>
                        </a:lnSpc>
                        <a:spcAft>
                          <a:spcPts val="900"/>
                        </a:spcAft>
                      </a:pPr>
                      <a:r>
                        <a:rPr lang="es-CL" sz="1200">
                          <a:effectLst/>
                        </a:rPr>
                        <a:t> </a:t>
                      </a:r>
                      <a:endParaRPr lang="es-CL"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4000"/>
                        </a:lnSpc>
                        <a:spcAft>
                          <a:spcPts val="900"/>
                        </a:spcAft>
                      </a:pPr>
                      <a:r>
                        <a:rPr lang="es-CL" sz="1200">
                          <a:effectLst/>
                        </a:rPr>
                        <a:t> </a:t>
                      </a:r>
                      <a:endParaRPr lang="es-CL"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4000"/>
                        </a:lnSpc>
                        <a:spcAft>
                          <a:spcPts val="900"/>
                        </a:spcAft>
                      </a:pPr>
                      <a:r>
                        <a:rPr lang="es-CL" sz="1200">
                          <a:effectLst/>
                        </a:rPr>
                        <a:t> </a:t>
                      </a:r>
                      <a:endParaRPr lang="es-CL"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4000"/>
                        </a:lnSpc>
                        <a:spcAft>
                          <a:spcPts val="900"/>
                        </a:spcAft>
                      </a:pPr>
                      <a:r>
                        <a:rPr lang="es-CL" sz="1200">
                          <a:effectLst/>
                        </a:rPr>
                        <a:t> </a:t>
                      </a:r>
                      <a:endParaRPr lang="es-CL"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4000"/>
                        </a:lnSpc>
                        <a:spcAft>
                          <a:spcPts val="900"/>
                        </a:spcAft>
                      </a:pPr>
                      <a:r>
                        <a:rPr lang="es-CL" sz="1200">
                          <a:effectLst/>
                        </a:rPr>
                        <a:t> </a:t>
                      </a:r>
                      <a:endParaRPr lang="es-CL"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4000"/>
                        </a:lnSpc>
                        <a:spcAft>
                          <a:spcPts val="900"/>
                        </a:spcAft>
                      </a:pPr>
                      <a:r>
                        <a:rPr lang="es-CL" sz="1200">
                          <a:effectLst/>
                        </a:rPr>
                        <a:t> </a:t>
                      </a:r>
                      <a:endParaRPr lang="es-CL"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4000"/>
                        </a:lnSpc>
                        <a:spcAft>
                          <a:spcPts val="900"/>
                        </a:spcAft>
                      </a:pPr>
                      <a:r>
                        <a:rPr lang="es-CL" sz="1200">
                          <a:effectLst/>
                        </a:rPr>
                        <a:t> </a:t>
                      </a:r>
                      <a:endParaRPr lang="es-CL"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4000"/>
                        </a:lnSpc>
                        <a:spcAft>
                          <a:spcPts val="900"/>
                        </a:spcAft>
                      </a:pPr>
                      <a:r>
                        <a:rPr lang="es-CL" sz="1200" dirty="0">
                          <a:effectLst/>
                        </a:rPr>
                        <a:t> </a:t>
                      </a:r>
                      <a:endParaRPr lang="es-CL" sz="2000" dirty="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4000"/>
                        </a:lnSpc>
                        <a:spcAft>
                          <a:spcPts val="900"/>
                        </a:spcAft>
                      </a:pPr>
                      <a:r>
                        <a:rPr lang="es-CL" sz="1200" dirty="0">
                          <a:effectLst/>
                        </a:rPr>
                        <a:t> </a:t>
                      </a:r>
                      <a:endParaRPr lang="es-CL" sz="2000" dirty="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3663875222"/>
                  </a:ext>
                </a:extLst>
              </a:tr>
            </a:tbl>
          </a:graphicData>
        </a:graphic>
      </p:graphicFrame>
    </p:spTree>
    <p:extLst>
      <p:ext uri="{BB962C8B-B14F-4D97-AF65-F5344CB8AC3E}">
        <p14:creationId xmlns:p14="http://schemas.microsoft.com/office/powerpoint/2010/main" val="1706214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Content Placeholder 5"/>
          <p:cNvSpPr>
            <a:spLocks noGrp="1"/>
          </p:cNvSpPr>
          <p:nvPr>
            <p:ph idx="16"/>
          </p:nvPr>
        </p:nvSpPr>
        <p:spPr>
          <a:xfrm>
            <a:off x="472383" y="2518942"/>
            <a:ext cx="4706558" cy="2032001"/>
          </a:xfrm>
        </p:spPr>
        <p:txBody>
          <a:bodyPr/>
          <a:lstStyle/>
          <a:p>
            <a:endParaRPr lang="en-US" dirty="0">
              <a:solidFill>
                <a:schemeClr val="tx1">
                  <a:lumMod val="50000"/>
                  <a:lumOff val="50000"/>
                </a:schemeClr>
              </a:solidFill>
            </a:endParaRPr>
          </a:p>
        </p:txBody>
      </p:sp>
      <p:sp>
        <p:nvSpPr>
          <p:cNvPr id="5" name="Content Placeholder 4"/>
          <p:cNvSpPr>
            <a:spLocks noGrp="1"/>
          </p:cNvSpPr>
          <p:nvPr>
            <p:ph idx="15"/>
          </p:nvPr>
        </p:nvSpPr>
        <p:spPr>
          <a:xfrm>
            <a:off x="472383" y="4761186"/>
            <a:ext cx="4706558" cy="1510812"/>
          </a:xfrm>
        </p:spPr>
        <p:txBody>
          <a:bodyPr/>
          <a:lstStyle/>
          <a:p>
            <a:endParaRPr lang="en-US" dirty="0">
              <a:solidFill>
                <a:schemeClr val="tx1">
                  <a:lumMod val="50000"/>
                  <a:lumOff val="50000"/>
                </a:schemeClr>
              </a:solidFill>
            </a:endParaRPr>
          </a:p>
        </p:txBody>
      </p:sp>
      <p:sp>
        <p:nvSpPr>
          <p:cNvPr id="7" name="Content Placeholder 6"/>
          <p:cNvSpPr>
            <a:spLocks noGrp="1"/>
          </p:cNvSpPr>
          <p:nvPr>
            <p:ph idx="17"/>
          </p:nvPr>
        </p:nvSpPr>
        <p:spPr>
          <a:xfrm>
            <a:off x="6169571" y="2507382"/>
            <a:ext cx="4728421" cy="2032001"/>
          </a:xfrm>
        </p:spPr>
        <p:txBody>
          <a:bodyPr/>
          <a:lstStyle/>
          <a:p>
            <a:endParaRPr lang="en-US" dirty="0">
              <a:solidFill>
                <a:schemeClr val="tx1">
                  <a:lumMod val="50000"/>
                  <a:lumOff val="50000"/>
                </a:schemeClr>
              </a:solidFill>
            </a:endParaRPr>
          </a:p>
        </p:txBody>
      </p:sp>
      <p:sp>
        <p:nvSpPr>
          <p:cNvPr id="8" name="Content Placeholder 7"/>
          <p:cNvSpPr>
            <a:spLocks noGrp="1"/>
          </p:cNvSpPr>
          <p:nvPr>
            <p:ph idx="18"/>
          </p:nvPr>
        </p:nvSpPr>
        <p:spPr>
          <a:xfrm>
            <a:off x="6169572" y="4761186"/>
            <a:ext cx="4724191" cy="1510812"/>
          </a:xfrm>
        </p:spPr>
        <p:txBody>
          <a:bodyPr/>
          <a:lstStyle/>
          <a:p>
            <a:endParaRPr lang="en-US" dirty="0">
              <a:solidFill>
                <a:schemeClr val="tx1">
                  <a:lumMod val="50000"/>
                  <a:lumOff val="50000"/>
                </a:schemeClr>
              </a:solidFill>
            </a:endParaRPr>
          </a:p>
        </p:txBody>
      </p:sp>
      <p:sp>
        <p:nvSpPr>
          <p:cNvPr id="3" name="Content Placeholder 2"/>
          <p:cNvSpPr>
            <a:spLocks noGrp="1"/>
          </p:cNvSpPr>
          <p:nvPr>
            <p:ph sz="quarter" idx="12"/>
          </p:nvPr>
        </p:nvSpPr>
        <p:spPr>
          <a:xfrm>
            <a:off x="545957" y="129374"/>
            <a:ext cx="10352036" cy="747581"/>
          </a:xfrm>
        </p:spPr>
        <p:txBody>
          <a:bodyPr vert="horz" lIns="122950" tIns="61475" rIns="122950" bIns="61475" rtlCol="0" anchor="t">
            <a:normAutofit/>
          </a:bodyPr>
          <a:lstStyle/>
          <a:p>
            <a:pPr algn="ctr"/>
            <a:r>
              <a:rPr lang="es-CL" dirty="0">
                <a:solidFill>
                  <a:schemeClr val="tx1">
                    <a:lumMod val="75000"/>
                    <a:lumOff val="25000"/>
                  </a:schemeClr>
                </a:solidFill>
                <a:ea typeface="Verdana"/>
              </a:rPr>
              <a:t>Modelo de Negocios</a:t>
            </a:r>
          </a:p>
        </p:txBody>
      </p:sp>
      <p:sp>
        <p:nvSpPr>
          <p:cNvPr id="4" name="Content Placeholder 3"/>
          <p:cNvSpPr>
            <a:spLocks noGrp="1"/>
          </p:cNvSpPr>
          <p:nvPr>
            <p:ph sz="quarter" idx="13"/>
          </p:nvPr>
        </p:nvSpPr>
        <p:spPr>
          <a:xfrm>
            <a:off x="231228" y="950614"/>
            <a:ext cx="11876689" cy="1166272"/>
          </a:xfrm>
        </p:spPr>
        <p:txBody>
          <a:bodyPr vert="horz" lIns="122950" tIns="61475" rIns="122950" bIns="61475" rtlCol="0" anchor="t">
            <a:noAutofit/>
          </a:bodyPr>
          <a:lstStyle/>
          <a:p>
            <a:r>
              <a:rPr lang="es-ES" sz="1400" dirty="0">
                <a:solidFill>
                  <a:schemeClr val="tx1">
                    <a:lumMod val="50000"/>
                    <a:lumOff val="50000"/>
                  </a:schemeClr>
                </a:solidFill>
              </a:rPr>
              <a:t>Describa el modelo de negocios de la propuesta, identificando los actores claves que representen los ingresos o ahorros derivados de la implementación de la solución tecnológica. Además, detalle de qué manera se realizará la comercialización de la solución y cuál será la estrategia de protección de la propiedad intelectual de la solución.</a:t>
            </a:r>
            <a:endParaRPr lang="en-US" dirty="0">
              <a:solidFill>
                <a:schemeClr val="tx1">
                  <a:lumMod val="50000"/>
                  <a:lumOff val="50000"/>
                </a:schemeClr>
              </a:solidFill>
              <a:ea typeface="Verdana"/>
            </a:endParaRPr>
          </a:p>
        </p:txBody>
      </p:sp>
    </p:spTree>
    <p:extLst>
      <p:ext uri="{BB962C8B-B14F-4D97-AF65-F5344CB8AC3E}">
        <p14:creationId xmlns:p14="http://schemas.microsoft.com/office/powerpoint/2010/main" val="3734872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4" name="Content Placeholder 13"/>
          <p:cNvSpPr>
            <a:spLocks noGrp="1"/>
          </p:cNvSpPr>
          <p:nvPr>
            <p:ph sz="quarter" idx="12"/>
          </p:nvPr>
        </p:nvSpPr>
        <p:spPr>
          <a:xfrm>
            <a:off x="541726" y="1193801"/>
            <a:ext cx="10377430" cy="747580"/>
          </a:xfrm>
        </p:spPr>
        <p:txBody>
          <a:bodyPr/>
          <a:lstStyle/>
          <a:p>
            <a:pPr algn="ctr"/>
            <a:r>
              <a:rPr lang="en-US" dirty="0">
                <a:solidFill>
                  <a:schemeClr val="tx1">
                    <a:lumMod val="75000"/>
                    <a:lumOff val="25000"/>
                  </a:schemeClr>
                </a:solidFill>
              </a:rPr>
              <a:t>SECCION 2 </a:t>
            </a:r>
          </a:p>
        </p:txBody>
      </p:sp>
      <p:sp>
        <p:nvSpPr>
          <p:cNvPr id="15" name="Content Placeholder 14"/>
          <p:cNvSpPr>
            <a:spLocks noGrp="1"/>
          </p:cNvSpPr>
          <p:nvPr>
            <p:ph sz="quarter" idx="13"/>
          </p:nvPr>
        </p:nvSpPr>
        <p:spPr>
          <a:xfrm>
            <a:off x="541726" y="2093784"/>
            <a:ext cx="10377430" cy="380178"/>
          </a:xfrm>
        </p:spPr>
        <p:txBody>
          <a:bodyPr vert="horz" lIns="122950" tIns="61475" rIns="122950" bIns="61475" rtlCol="0" anchor="t">
            <a:noAutofit/>
          </a:bodyPr>
          <a:lstStyle/>
          <a:p>
            <a:pPr algn="ctr"/>
            <a:r>
              <a:rPr lang="en-US" sz="2400" b="1" dirty="0">
                <a:solidFill>
                  <a:schemeClr val="tx1">
                    <a:lumMod val="50000"/>
                    <a:lumOff val="50000"/>
                  </a:schemeClr>
                </a:solidFill>
              </a:rPr>
              <a:t>CAPACIDADES</a:t>
            </a:r>
          </a:p>
        </p:txBody>
      </p:sp>
    </p:spTree>
    <p:extLst>
      <p:ext uri="{BB962C8B-B14F-4D97-AF65-F5344CB8AC3E}">
        <p14:creationId xmlns:p14="http://schemas.microsoft.com/office/powerpoint/2010/main" val="2254920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Content Placeholder 5"/>
          <p:cNvSpPr>
            <a:spLocks noGrp="1"/>
          </p:cNvSpPr>
          <p:nvPr>
            <p:ph idx="16"/>
          </p:nvPr>
        </p:nvSpPr>
        <p:spPr>
          <a:xfrm>
            <a:off x="545956" y="2773681"/>
            <a:ext cx="4632984" cy="2032001"/>
          </a:xfrm>
        </p:spPr>
        <p:txBody>
          <a:bodyPr/>
          <a:lstStyle/>
          <a:p>
            <a:endParaRPr lang="en-US" dirty="0">
              <a:solidFill>
                <a:schemeClr val="tx1">
                  <a:lumMod val="50000"/>
                  <a:lumOff val="50000"/>
                </a:schemeClr>
              </a:solidFill>
            </a:endParaRPr>
          </a:p>
        </p:txBody>
      </p:sp>
      <p:sp>
        <p:nvSpPr>
          <p:cNvPr id="5" name="Content Placeholder 4"/>
          <p:cNvSpPr>
            <a:spLocks noGrp="1"/>
          </p:cNvSpPr>
          <p:nvPr>
            <p:ph idx="15"/>
          </p:nvPr>
        </p:nvSpPr>
        <p:spPr>
          <a:xfrm>
            <a:off x="545957" y="4953000"/>
            <a:ext cx="4632984" cy="1318998"/>
          </a:xfrm>
        </p:spPr>
        <p:txBody>
          <a:bodyPr/>
          <a:lstStyle/>
          <a:p>
            <a:endParaRPr lang="en-US" dirty="0">
              <a:solidFill>
                <a:schemeClr val="tx1">
                  <a:lumMod val="50000"/>
                  <a:lumOff val="50000"/>
                </a:schemeClr>
              </a:solidFill>
            </a:endParaRPr>
          </a:p>
        </p:txBody>
      </p:sp>
      <p:sp>
        <p:nvSpPr>
          <p:cNvPr id="7" name="Content Placeholder 6"/>
          <p:cNvSpPr>
            <a:spLocks noGrp="1"/>
          </p:cNvSpPr>
          <p:nvPr>
            <p:ph idx="17"/>
          </p:nvPr>
        </p:nvSpPr>
        <p:spPr>
          <a:xfrm>
            <a:off x="6260779" y="2773681"/>
            <a:ext cx="4632984" cy="2032001"/>
          </a:xfrm>
        </p:spPr>
        <p:txBody>
          <a:bodyPr/>
          <a:lstStyle/>
          <a:p>
            <a:endParaRPr lang="en-US">
              <a:solidFill>
                <a:schemeClr val="tx1">
                  <a:lumMod val="50000"/>
                  <a:lumOff val="50000"/>
                </a:schemeClr>
              </a:solidFill>
            </a:endParaRPr>
          </a:p>
        </p:txBody>
      </p:sp>
      <p:sp>
        <p:nvSpPr>
          <p:cNvPr id="8" name="Content Placeholder 7"/>
          <p:cNvSpPr>
            <a:spLocks noGrp="1"/>
          </p:cNvSpPr>
          <p:nvPr>
            <p:ph idx="18"/>
          </p:nvPr>
        </p:nvSpPr>
        <p:spPr>
          <a:xfrm>
            <a:off x="6260779" y="4953000"/>
            <a:ext cx="4632984" cy="1318998"/>
          </a:xfrm>
        </p:spPr>
        <p:txBody>
          <a:bodyPr/>
          <a:lstStyle/>
          <a:p>
            <a:endParaRPr lang="en-US">
              <a:solidFill>
                <a:schemeClr val="tx1">
                  <a:lumMod val="50000"/>
                  <a:lumOff val="50000"/>
                </a:schemeClr>
              </a:solidFill>
            </a:endParaRPr>
          </a:p>
        </p:txBody>
      </p:sp>
      <p:sp>
        <p:nvSpPr>
          <p:cNvPr id="3" name="Content Placeholder 2"/>
          <p:cNvSpPr>
            <a:spLocks noGrp="1"/>
          </p:cNvSpPr>
          <p:nvPr>
            <p:ph sz="quarter" idx="12"/>
          </p:nvPr>
        </p:nvSpPr>
        <p:spPr>
          <a:xfrm>
            <a:off x="440854" y="129374"/>
            <a:ext cx="10352036" cy="747581"/>
          </a:xfrm>
        </p:spPr>
        <p:txBody>
          <a:bodyPr vert="horz" lIns="122950" tIns="61475" rIns="122950" bIns="61475" rtlCol="0" anchor="t">
            <a:normAutofit/>
          </a:bodyPr>
          <a:lstStyle/>
          <a:p>
            <a:pPr algn="ctr"/>
            <a:r>
              <a:rPr lang="es-CL" dirty="0">
                <a:solidFill>
                  <a:schemeClr val="tx1">
                    <a:lumMod val="75000"/>
                    <a:lumOff val="25000"/>
                  </a:schemeClr>
                </a:solidFill>
                <a:ea typeface="Verdana"/>
              </a:rPr>
              <a:t>Equipo de Trabajo</a:t>
            </a:r>
          </a:p>
        </p:txBody>
      </p:sp>
      <p:sp>
        <p:nvSpPr>
          <p:cNvPr id="4" name="Content Placeholder 3"/>
          <p:cNvSpPr>
            <a:spLocks noGrp="1"/>
          </p:cNvSpPr>
          <p:nvPr>
            <p:ph sz="quarter" idx="13"/>
          </p:nvPr>
        </p:nvSpPr>
        <p:spPr>
          <a:xfrm>
            <a:off x="140302" y="540582"/>
            <a:ext cx="11908221" cy="1585757"/>
          </a:xfrm>
        </p:spPr>
        <p:txBody>
          <a:bodyPr vert="horz" lIns="122950" tIns="61475" rIns="122950" bIns="61475" rtlCol="0" anchor="t">
            <a:noAutofit/>
          </a:bodyPr>
          <a:lstStyle/>
          <a:p>
            <a:pPr marL="285750" indent="-285750">
              <a:buFont typeface="Arial" panose="020B0604020202020204" pitchFamily="34" charset="0"/>
              <a:buChar char="•"/>
            </a:pPr>
            <a:r>
              <a:rPr lang="es-ES" sz="1400" dirty="0">
                <a:solidFill>
                  <a:schemeClr val="tx1">
                    <a:lumMod val="50000"/>
                    <a:lumOff val="50000"/>
                  </a:schemeClr>
                </a:solidFill>
              </a:rPr>
              <a:t>Señale el equipo de trabajo que participará en la ejecución el proyecto, señalando sus capacidades técnicas, trayectoria, habilidades y experiencia relevante en el ámbito del proyecto.</a:t>
            </a:r>
            <a:endParaRPr lang="es-ES" sz="1400" dirty="0">
              <a:solidFill>
                <a:schemeClr val="tx1">
                  <a:lumMod val="50000"/>
                  <a:lumOff val="50000"/>
                </a:schemeClr>
              </a:solidFill>
              <a:ea typeface="Verdana"/>
            </a:endParaRPr>
          </a:p>
          <a:p>
            <a:pPr marL="285750" indent="-285750">
              <a:buFont typeface="Arial" panose="020B0604020202020204" pitchFamily="34" charset="0"/>
              <a:buChar char="•"/>
            </a:pPr>
            <a:r>
              <a:rPr lang="es-ES" sz="1400" dirty="0">
                <a:solidFill>
                  <a:schemeClr val="tx1">
                    <a:lumMod val="50000"/>
                    <a:lumOff val="50000"/>
                  </a:schemeClr>
                </a:solidFill>
                <a:ea typeface="Verdana"/>
              </a:rPr>
              <a:t>Mencione cómo el proyecto aborda elementos de equidad de género en su ejecución</a:t>
            </a:r>
            <a:r>
              <a:rPr lang="es-ES" dirty="0">
                <a:solidFill>
                  <a:schemeClr val="tx1">
                    <a:lumMod val="50000"/>
                    <a:lumOff val="50000"/>
                  </a:schemeClr>
                </a:solidFill>
                <a:ea typeface="Verdana"/>
              </a:rPr>
              <a:t>.</a:t>
            </a:r>
          </a:p>
          <a:p>
            <a:pPr marL="285750" indent="-285750">
              <a:buFont typeface="Arial" panose="020B0604020202020204" pitchFamily="34" charset="0"/>
              <a:buChar char="•"/>
            </a:pPr>
            <a:endParaRPr lang="en-US" dirty="0">
              <a:solidFill>
                <a:schemeClr val="tx1">
                  <a:lumMod val="50000"/>
                  <a:lumOff val="50000"/>
                </a:schemeClr>
              </a:solidFill>
            </a:endParaRPr>
          </a:p>
        </p:txBody>
      </p:sp>
    </p:spTree>
    <p:extLst>
      <p:ext uri="{BB962C8B-B14F-4D97-AF65-F5344CB8AC3E}">
        <p14:creationId xmlns:p14="http://schemas.microsoft.com/office/powerpoint/2010/main" val="37912400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Content Placeholder 6"/>
          <p:cNvSpPr>
            <a:spLocks noGrp="1"/>
          </p:cNvSpPr>
          <p:nvPr>
            <p:ph idx="17"/>
          </p:nvPr>
        </p:nvSpPr>
        <p:spPr>
          <a:xfrm>
            <a:off x="2464675" y="3348677"/>
            <a:ext cx="7210096" cy="3163614"/>
          </a:xfrm>
        </p:spPr>
        <p:txBody>
          <a:bodyPr/>
          <a:lstStyle/>
          <a:p>
            <a:endParaRPr lang="en-US" dirty="0">
              <a:solidFill>
                <a:schemeClr val="tx1">
                  <a:lumMod val="50000"/>
                  <a:lumOff val="50000"/>
                </a:schemeClr>
              </a:solidFill>
            </a:endParaRPr>
          </a:p>
        </p:txBody>
      </p:sp>
      <p:sp>
        <p:nvSpPr>
          <p:cNvPr id="3" name="Content Placeholder 2"/>
          <p:cNvSpPr>
            <a:spLocks noGrp="1"/>
          </p:cNvSpPr>
          <p:nvPr>
            <p:ph sz="quarter" idx="12"/>
          </p:nvPr>
        </p:nvSpPr>
        <p:spPr>
          <a:xfrm>
            <a:off x="545957" y="129374"/>
            <a:ext cx="10352036" cy="747581"/>
          </a:xfrm>
        </p:spPr>
        <p:txBody>
          <a:bodyPr vert="horz" lIns="122950" tIns="61475" rIns="122950" bIns="61475" rtlCol="0" anchor="t">
            <a:normAutofit/>
          </a:bodyPr>
          <a:lstStyle/>
          <a:p>
            <a:pPr algn="ctr"/>
            <a:r>
              <a:rPr lang="es-CL" dirty="0">
                <a:solidFill>
                  <a:schemeClr val="tx1">
                    <a:lumMod val="75000"/>
                    <a:lumOff val="25000"/>
                  </a:schemeClr>
                </a:solidFill>
              </a:rPr>
              <a:t>Capacidades del beneficiario y entidad(es) asociada(s)</a:t>
            </a:r>
          </a:p>
        </p:txBody>
      </p:sp>
      <p:sp>
        <p:nvSpPr>
          <p:cNvPr id="4" name="Content Placeholder 3"/>
          <p:cNvSpPr>
            <a:spLocks noGrp="1"/>
          </p:cNvSpPr>
          <p:nvPr>
            <p:ph sz="quarter" idx="13"/>
          </p:nvPr>
        </p:nvSpPr>
        <p:spPr>
          <a:xfrm>
            <a:off x="136634" y="780440"/>
            <a:ext cx="11866179" cy="2332874"/>
          </a:xfrm>
        </p:spPr>
        <p:txBody>
          <a:bodyPr vert="horz" lIns="122950" tIns="61475" rIns="122950" bIns="61475" rtlCol="0" anchor="t">
            <a:noAutofit/>
          </a:bodyPr>
          <a:lstStyle/>
          <a:p>
            <a:r>
              <a:rPr lang="es-ES" sz="1400" dirty="0">
                <a:solidFill>
                  <a:schemeClr val="tx1">
                    <a:lumMod val="50000"/>
                    <a:lumOff val="50000"/>
                  </a:schemeClr>
                </a:solidFill>
              </a:rPr>
              <a:t>Describa las capacidades organizacionales, de infraestructura y de recursos, disponibles en territorio nacional, que se dispondrán para la ejecución del proyecto por parte de la beneficiaria, así como de la(s) entidad(es) asociada(s), si corresponde. </a:t>
            </a:r>
            <a:endParaRPr lang="es-ES"/>
          </a:p>
          <a:p>
            <a:endParaRPr lang="es-CL" dirty="0">
              <a:solidFill>
                <a:schemeClr val="tx1">
                  <a:lumMod val="50000"/>
                  <a:lumOff val="50000"/>
                </a:schemeClr>
              </a:solidFill>
            </a:endParaRPr>
          </a:p>
          <a:p>
            <a:pPr marL="285750" indent="-285750">
              <a:buFont typeface="Arial" panose="020B0604020202020204" pitchFamily="34" charset="0"/>
              <a:buChar char="•"/>
            </a:pPr>
            <a:endParaRPr lang="es-ES" dirty="0">
              <a:solidFill>
                <a:schemeClr val="tx1">
                  <a:lumMod val="50000"/>
                  <a:lumOff val="50000"/>
                </a:schemeClr>
              </a:solidFill>
            </a:endParaRPr>
          </a:p>
        </p:txBody>
      </p:sp>
    </p:spTree>
    <p:extLst>
      <p:ext uri="{BB962C8B-B14F-4D97-AF65-F5344CB8AC3E}">
        <p14:creationId xmlns:p14="http://schemas.microsoft.com/office/powerpoint/2010/main" val="33925816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4" name="Content Placeholder 13"/>
          <p:cNvSpPr>
            <a:spLocks noGrp="1"/>
          </p:cNvSpPr>
          <p:nvPr>
            <p:ph sz="quarter" idx="12"/>
          </p:nvPr>
        </p:nvSpPr>
        <p:spPr>
          <a:xfrm>
            <a:off x="541726" y="1193801"/>
            <a:ext cx="10377430" cy="747580"/>
          </a:xfrm>
        </p:spPr>
        <p:txBody>
          <a:bodyPr/>
          <a:lstStyle/>
          <a:p>
            <a:pPr algn="ctr"/>
            <a:r>
              <a:rPr lang="en-US" dirty="0">
                <a:solidFill>
                  <a:schemeClr val="tx1">
                    <a:lumMod val="75000"/>
                    <a:lumOff val="25000"/>
                  </a:schemeClr>
                </a:solidFill>
              </a:rPr>
              <a:t>SECCION 3 </a:t>
            </a:r>
          </a:p>
        </p:txBody>
      </p:sp>
      <p:sp>
        <p:nvSpPr>
          <p:cNvPr id="15" name="Content Placeholder 14"/>
          <p:cNvSpPr>
            <a:spLocks noGrp="1"/>
          </p:cNvSpPr>
          <p:nvPr>
            <p:ph sz="quarter" idx="13"/>
          </p:nvPr>
        </p:nvSpPr>
        <p:spPr>
          <a:xfrm>
            <a:off x="541726" y="2018421"/>
            <a:ext cx="10377430" cy="380178"/>
          </a:xfrm>
        </p:spPr>
        <p:txBody>
          <a:bodyPr vert="horz" lIns="122950" tIns="61475" rIns="122950" bIns="61475" rtlCol="0" anchor="t">
            <a:noAutofit/>
          </a:bodyPr>
          <a:lstStyle/>
          <a:p>
            <a:pPr algn="ctr"/>
            <a:r>
              <a:rPr lang="en-US" sz="2400" b="1" dirty="0">
                <a:solidFill>
                  <a:schemeClr val="tx1">
                    <a:lumMod val="50000"/>
                    <a:lumOff val="50000"/>
                  </a:schemeClr>
                </a:solidFill>
                <a:ea typeface="Verdana"/>
              </a:rPr>
              <a:t>POTENCIAL DE IMPLEMENTACIÓN</a:t>
            </a:r>
          </a:p>
        </p:txBody>
      </p:sp>
    </p:spTree>
    <p:extLst>
      <p:ext uri="{BB962C8B-B14F-4D97-AF65-F5344CB8AC3E}">
        <p14:creationId xmlns:p14="http://schemas.microsoft.com/office/powerpoint/2010/main" val="20412505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Content Placeholder 5"/>
          <p:cNvSpPr>
            <a:spLocks noGrp="1"/>
          </p:cNvSpPr>
          <p:nvPr>
            <p:ph idx="16"/>
          </p:nvPr>
        </p:nvSpPr>
        <p:spPr>
          <a:xfrm>
            <a:off x="545956" y="3363310"/>
            <a:ext cx="4632984" cy="1694620"/>
          </a:xfrm>
        </p:spPr>
        <p:txBody>
          <a:bodyPr/>
          <a:lstStyle/>
          <a:p>
            <a:endParaRPr lang="en-US" dirty="0">
              <a:solidFill>
                <a:schemeClr val="tx1">
                  <a:lumMod val="50000"/>
                  <a:lumOff val="50000"/>
                </a:schemeClr>
              </a:solidFill>
            </a:endParaRPr>
          </a:p>
        </p:txBody>
      </p:sp>
      <p:sp>
        <p:nvSpPr>
          <p:cNvPr id="5" name="Content Placeholder 4"/>
          <p:cNvSpPr>
            <a:spLocks noGrp="1"/>
          </p:cNvSpPr>
          <p:nvPr>
            <p:ph idx="15"/>
          </p:nvPr>
        </p:nvSpPr>
        <p:spPr>
          <a:xfrm>
            <a:off x="545956" y="5257800"/>
            <a:ext cx="4632984" cy="1318998"/>
          </a:xfrm>
        </p:spPr>
        <p:txBody>
          <a:bodyPr/>
          <a:lstStyle/>
          <a:p>
            <a:endParaRPr lang="en-US" dirty="0">
              <a:solidFill>
                <a:schemeClr val="tx1">
                  <a:lumMod val="50000"/>
                  <a:lumOff val="50000"/>
                </a:schemeClr>
              </a:solidFill>
            </a:endParaRPr>
          </a:p>
        </p:txBody>
      </p:sp>
      <p:sp>
        <p:nvSpPr>
          <p:cNvPr id="7" name="Content Placeholder 6"/>
          <p:cNvSpPr>
            <a:spLocks noGrp="1"/>
          </p:cNvSpPr>
          <p:nvPr>
            <p:ph idx="17"/>
          </p:nvPr>
        </p:nvSpPr>
        <p:spPr>
          <a:xfrm>
            <a:off x="6187206" y="3363310"/>
            <a:ext cx="4632984" cy="1694620"/>
          </a:xfrm>
        </p:spPr>
        <p:txBody>
          <a:bodyPr/>
          <a:lstStyle/>
          <a:p>
            <a:endParaRPr lang="en-US" dirty="0">
              <a:solidFill>
                <a:schemeClr val="tx1">
                  <a:lumMod val="50000"/>
                  <a:lumOff val="50000"/>
                </a:schemeClr>
              </a:solidFill>
            </a:endParaRPr>
          </a:p>
        </p:txBody>
      </p:sp>
      <p:sp>
        <p:nvSpPr>
          <p:cNvPr id="8" name="Content Placeholder 7"/>
          <p:cNvSpPr>
            <a:spLocks noGrp="1"/>
          </p:cNvSpPr>
          <p:nvPr>
            <p:ph idx="18"/>
          </p:nvPr>
        </p:nvSpPr>
        <p:spPr>
          <a:xfrm>
            <a:off x="6187206" y="5257800"/>
            <a:ext cx="4632984" cy="1318998"/>
          </a:xfrm>
        </p:spPr>
        <p:txBody>
          <a:bodyPr/>
          <a:lstStyle/>
          <a:p>
            <a:endParaRPr lang="en-US" dirty="0">
              <a:solidFill>
                <a:schemeClr val="tx1">
                  <a:lumMod val="50000"/>
                  <a:lumOff val="50000"/>
                </a:schemeClr>
              </a:solidFill>
            </a:endParaRPr>
          </a:p>
        </p:txBody>
      </p:sp>
      <p:sp>
        <p:nvSpPr>
          <p:cNvPr id="3" name="Content Placeholder 2"/>
          <p:cNvSpPr>
            <a:spLocks noGrp="1"/>
          </p:cNvSpPr>
          <p:nvPr>
            <p:ph sz="quarter" idx="12"/>
          </p:nvPr>
        </p:nvSpPr>
        <p:spPr>
          <a:xfrm>
            <a:off x="545957" y="129374"/>
            <a:ext cx="10352036" cy="747581"/>
          </a:xfrm>
        </p:spPr>
        <p:txBody>
          <a:bodyPr/>
          <a:lstStyle/>
          <a:p>
            <a:pPr algn="ctr"/>
            <a:r>
              <a:rPr lang="es-CL" dirty="0">
                <a:solidFill>
                  <a:schemeClr val="tx1">
                    <a:lumMod val="75000"/>
                    <a:lumOff val="25000"/>
                  </a:schemeClr>
                </a:solidFill>
              </a:rPr>
              <a:t>Potencial de implementación </a:t>
            </a:r>
          </a:p>
        </p:txBody>
      </p:sp>
      <p:sp>
        <p:nvSpPr>
          <p:cNvPr id="4" name="Content Placeholder 3"/>
          <p:cNvSpPr>
            <a:spLocks noGrp="1"/>
          </p:cNvSpPr>
          <p:nvPr>
            <p:ph sz="quarter" idx="13"/>
          </p:nvPr>
        </p:nvSpPr>
        <p:spPr>
          <a:xfrm>
            <a:off x="100012" y="651763"/>
            <a:ext cx="11866178" cy="1166272"/>
          </a:xfrm>
        </p:spPr>
        <p:txBody>
          <a:bodyPr vert="horz" lIns="122950" tIns="61475" rIns="122950" bIns="61475" rtlCol="0" anchor="t">
            <a:noAutofit/>
          </a:bodyPr>
          <a:lstStyle/>
          <a:p>
            <a:pPr algn="just">
              <a:spcBef>
                <a:spcPts val="20"/>
              </a:spcBef>
            </a:pPr>
            <a:r>
              <a:rPr lang="es-ES" sz="1400" dirty="0">
                <a:solidFill>
                  <a:schemeClr val="tx1">
                    <a:lumMod val="50000"/>
                    <a:lumOff val="50000"/>
                  </a:schemeClr>
                </a:solidFill>
              </a:rPr>
              <a:t>Defina la estrategia y plazos de implementación de la solución propuesta, de acuerdo con el estado de madurez que alcanzará la tecnología al final del proyecto y el potencial de escalamiento del prototipo final. </a:t>
            </a:r>
            <a:endParaRPr lang="es-ES" sz="1400">
              <a:solidFill>
                <a:schemeClr val="tx1">
                  <a:lumMod val="50000"/>
                  <a:lumOff val="50000"/>
                </a:schemeClr>
              </a:solidFill>
              <a:ea typeface="Verdana"/>
            </a:endParaRPr>
          </a:p>
          <a:p>
            <a:pPr lvl="0" algn="just"/>
            <a:endParaRPr lang="es-ES" sz="1400" dirty="0">
              <a:solidFill>
                <a:schemeClr val="tx1">
                  <a:lumMod val="50000"/>
                  <a:lumOff val="50000"/>
                </a:schemeClr>
              </a:solidFill>
              <a:ea typeface="Verdana"/>
            </a:endParaRPr>
          </a:p>
          <a:p>
            <a:pPr marL="285750" indent="-285750">
              <a:buFont typeface="Arial" panose="020B0604020202020204" pitchFamily="34" charset="0"/>
              <a:buChar char="•"/>
            </a:pPr>
            <a:endParaRPr lang="es-ES" sz="1400" dirty="0">
              <a:solidFill>
                <a:schemeClr val="tx1">
                  <a:lumMod val="50000"/>
                  <a:lumOff val="50000"/>
                </a:schemeClr>
              </a:solidFill>
            </a:endParaRPr>
          </a:p>
        </p:txBody>
      </p:sp>
    </p:spTree>
    <p:extLst>
      <p:ext uri="{BB962C8B-B14F-4D97-AF65-F5344CB8AC3E}">
        <p14:creationId xmlns:p14="http://schemas.microsoft.com/office/powerpoint/2010/main" val="70495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Content Placeholder 5"/>
          <p:cNvSpPr>
            <a:spLocks noGrp="1"/>
          </p:cNvSpPr>
          <p:nvPr>
            <p:ph idx="16"/>
          </p:nvPr>
        </p:nvSpPr>
        <p:spPr>
          <a:xfrm>
            <a:off x="545956" y="3363310"/>
            <a:ext cx="4632984" cy="1694620"/>
          </a:xfrm>
        </p:spPr>
        <p:txBody>
          <a:bodyPr/>
          <a:lstStyle/>
          <a:p>
            <a:endParaRPr lang="en-US" dirty="0">
              <a:solidFill>
                <a:schemeClr val="tx1">
                  <a:lumMod val="50000"/>
                  <a:lumOff val="50000"/>
                </a:schemeClr>
              </a:solidFill>
            </a:endParaRPr>
          </a:p>
        </p:txBody>
      </p:sp>
      <p:sp>
        <p:nvSpPr>
          <p:cNvPr id="5" name="Content Placeholder 4"/>
          <p:cNvSpPr>
            <a:spLocks noGrp="1"/>
          </p:cNvSpPr>
          <p:nvPr>
            <p:ph idx="15"/>
          </p:nvPr>
        </p:nvSpPr>
        <p:spPr>
          <a:xfrm>
            <a:off x="545956" y="5257800"/>
            <a:ext cx="4632984" cy="1318998"/>
          </a:xfrm>
        </p:spPr>
        <p:txBody>
          <a:bodyPr/>
          <a:lstStyle/>
          <a:p>
            <a:endParaRPr lang="en-US" dirty="0">
              <a:solidFill>
                <a:schemeClr val="tx1">
                  <a:lumMod val="50000"/>
                  <a:lumOff val="50000"/>
                </a:schemeClr>
              </a:solidFill>
            </a:endParaRPr>
          </a:p>
        </p:txBody>
      </p:sp>
      <p:sp>
        <p:nvSpPr>
          <p:cNvPr id="7" name="Content Placeholder 6"/>
          <p:cNvSpPr>
            <a:spLocks noGrp="1"/>
          </p:cNvSpPr>
          <p:nvPr>
            <p:ph idx="17"/>
          </p:nvPr>
        </p:nvSpPr>
        <p:spPr>
          <a:xfrm>
            <a:off x="6187206" y="3363310"/>
            <a:ext cx="4632984" cy="1694620"/>
          </a:xfrm>
        </p:spPr>
        <p:txBody>
          <a:bodyPr/>
          <a:lstStyle/>
          <a:p>
            <a:endParaRPr lang="en-US" dirty="0">
              <a:solidFill>
                <a:schemeClr val="tx1">
                  <a:lumMod val="50000"/>
                  <a:lumOff val="50000"/>
                </a:schemeClr>
              </a:solidFill>
            </a:endParaRPr>
          </a:p>
        </p:txBody>
      </p:sp>
      <p:sp>
        <p:nvSpPr>
          <p:cNvPr id="8" name="Content Placeholder 7"/>
          <p:cNvSpPr>
            <a:spLocks noGrp="1"/>
          </p:cNvSpPr>
          <p:nvPr>
            <p:ph idx="18"/>
          </p:nvPr>
        </p:nvSpPr>
        <p:spPr>
          <a:xfrm>
            <a:off x="6187206" y="5257800"/>
            <a:ext cx="4632984" cy="1318998"/>
          </a:xfrm>
        </p:spPr>
        <p:txBody>
          <a:bodyPr/>
          <a:lstStyle/>
          <a:p>
            <a:endParaRPr lang="en-US" dirty="0">
              <a:solidFill>
                <a:schemeClr val="tx1">
                  <a:lumMod val="50000"/>
                  <a:lumOff val="50000"/>
                </a:schemeClr>
              </a:solidFill>
            </a:endParaRPr>
          </a:p>
        </p:txBody>
      </p:sp>
      <p:sp>
        <p:nvSpPr>
          <p:cNvPr id="3" name="Content Placeholder 2"/>
          <p:cNvSpPr>
            <a:spLocks noGrp="1"/>
          </p:cNvSpPr>
          <p:nvPr>
            <p:ph sz="quarter" idx="12"/>
          </p:nvPr>
        </p:nvSpPr>
        <p:spPr>
          <a:xfrm>
            <a:off x="545957" y="129374"/>
            <a:ext cx="10352036" cy="747581"/>
          </a:xfrm>
        </p:spPr>
        <p:txBody>
          <a:bodyPr vert="horz" lIns="122950" tIns="61475" rIns="122950" bIns="61475" rtlCol="0" anchor="t">
            <a:normAutofit/>
          </a:bodyPr>
          <a:lstStyle/>
          <a:p>
            <a:pPr algn="ctr"/>
            <a:r>
              <a:rPr lang="es-CL" dirty="0">
                <a:solidFill>
                  <a:schemeClr val="tx1">
                    <a:lumMod val="75000"/>
                    <a:lumOff val="25000"/>
                  </a:schemeClr>
                </a:solidFill>
              </a:rPr>
              <a:t>Estrategia de sustentabilidad y replicabilidad</a:t>
            </a:r>
          </a:p>
        </p:txBody>
      </p:sp>
      <p:sp>
        <p:nvSpPr>
          <p:cNvPr id="4" name="Content Placeholder 3"/>
          <p:cNvSpPr>
            <a:spLocks noGrp="1"/>
          </p:cNvSpPr>
          <p:nvPr>
            <p:ph sz="quarter" idx="13"/>
          </p:nvPr>
        </p:nvSpPr>
        <p:spPr>
          <a:xfrm>
            <a:off x="147146" y="519878"/>
            <a:ext cx="11866178" cy="1166272"/>
          </a:xfrm>
        </p:spPr>
        <p:txBody>
          <a:bodyPr vert="horz" lIns="122950" tIns="61475" rIns="122950" bIns="61475" rtlCol="0" anchor="t">
            <a:noAutofit/>
          </a:bodyPr>
          <a:lstStyle/>
          <a:p>
            <a:pPr marL="285750" indent="-285750" algn="just">
              <a:buChar char="•"/>
            </a:pPr>
            <a:r>
              <a:rPr lang="es-ES" sz="1400" dirty="0">
                <a:solidFill>
                  <a:schemeClr val="tx1">
                    <a:lumMod val="50000"/>
                    <a:lumOff val="50000"/>
                  </a:schemeClr>
                </a:solidFill>
              </a:rPr>
              <a:t>Describa la estrategia de sustentabilidad de la solución propuesta, identificando los impactos económicos, sociales y/o medioambientales que genera la solución. </a:t>
            </a:r>
            <a:endParaRPr lang="es-ES" sz="1400"/>
          </a:p>
          <a:p>
            <a:pPr marL="285750" indent="-285750" algn="just">
              <a:buChar char="•"/>
            </a:pPr>
            <a:r>
              <a:rPr lang="es-ES" sz="1400" dirty="0">
                <a:solidFill>
                  <a:schemeClr val="tx1">
                    <a:lumMod val="50000"/>
                    <a:lumOff val="50000"/>
                  </a:schemeClr>
                </a:solidFill>
                <a:ea typeface="Verdana"/>
              </a:rPr>
              <a:t>Describa el modelo preliminar de replicabilidad y escalabilidad de la solución propuesta en el mercado</a:t>
            </a:r>
          </a:p>
        </p:txBody>
      </p:sp>
    </p:spTree>
    <p:extLst>
      <p:ext uri="{BB962C8B-B14F-4D97-AF65-F5344CB8AC3E}">
        <p14:creationId xmlns:p14="http://schemas.microsoft.com/office/powerpoint/2010/main" val="14829688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B6CC9F9F-477C-0E40-AB28-EFE5C246362A}"/>
              </a:ext>
            </a:extLst>
          </p:cNvPr>
          <p:cNvPicPr>
            <a:picLocks noChangeAspect="1"/>
          </p:cNvPicPr>
          <p:nvPr/>
        </p:nvPicPr>
        <p:blipFill>
          <a:blip r:embed="rId4"/>
          <a:stretch>
            <a:fillRect/>
          </a:stretch>
        </p:blipFill>
        <p:spPr>
          <a:xfrm>
            <a:off x="5150095" y="2569730"/>
            <a:ext cx="1888633" cy="1718539"/>
          </a:xfrm>
          <a:prstGeom prst="rect">
            <a:avLst/>
          </a:prstGeom>
        </p:spPr>
      </p:pic>
    </p:spTree>
    <p:extLst>
      <p:ext uri="{BB962C8B-B14F-4D97-AF65-F5344CB8AC3E}">
        <p14:creationId xmlns:p14="http://schemas.microsoft.com/office/powerpoint/2010/main" val="2821077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8" name="Content Placeholder 9"/>
          <p:cNvSpPr>
            <a:spLocks noGrp="1"/>
          </p:cNvSpPr>
          <p:nvPr/>
        </p:nvSpPr>
        <p:spPr>
          <a:xfrm>
            <a:off x="-172122" y="294587"/>
            <a:ext cx="12091595" cy="1027545"/>
          </a:xfrm>
          <a:prstGeom prst="rect">
            <a:avLst/>
          </a:prstGeom>
        </p:spPr>
        <p:txBody>
          <a:bodyPr vert="horz"/>
          <a:lstStyle>
            <a:lvl1pPr marL="0" indent="0" algn="l" defTabSz="457200" rtl="0" eaLnBrk="1" latinLnBrk="0" hangingPunct="1">
              <a:spcBef>
                <a:spcPct val="20000"/>
              </a:spcBef>
              <a:buFont typeface="Arial"/>
              <a:buNone/>
              <a:defRPr sz="2800" b="1" i="0" kern="1200">
                <a:solidFill>
                  <a:srgbClr val="4F81BD"/>
                </a:solidFill>
                <a:latin typeface="Verdana"/>
                <a:ea typeface="+mn-ea"/>
                <a:cs typeface="Verdana"/>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r>
              <a:rPr lang="es-CL" sz="2000" kern="1200" dirty="0">
                <a:solidFill>
                  <a:schemeClr val="tx1">
                    <a:lumMod val="75000"/>
                    <a:lumOff val="25000"/>
                  </a:schemeClr>
                </a:solidFill>
              </a:rPr>
              <a:t>Instrucciones</a:t>
            </a:r>
            <a:endParaRPr lang="es-CL" kern="1200" dirty="0">
              <a:solidFill>
                <a:schemeClr val="tx1">
                  <a:lumMod val="75000"/>
                  <a:lumOff val="25000"/>
                </a:schemeClr>
              </a:solidFill>
            </a:endParaRPr>
          </a:p>
        </p:txBody>
      </p:sp>
      <p:sp>
        <p:nvSpPr>
          <p:cNvPr id="10" name="Content Placeholder 4"/>
          <p:cNvSpPr>
            <a:spLocks noGrp="1"/>
          </p:cNvSpPr>
          <p:nvPr/>
        </p:nvSpPr>
        <p:spPr>
          <a:xfrm>
            <a:off x="3516337" y="1807680"/>
            <a:ext cx="11201400" cy="990600"/>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2000" b="1" i="0" kern="1200" spc="0">
                <a:solidFill>
                  <a:schemeClr val="accent1"/>
                </a:solidFill>
                <a:latin typeface="Verdana"/>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kern="1200" dirty="0">
              <a:solidFill>
                <a:schemeClr val="tx1">
                  <a:lumMod val="75000"/>
                  <a:lumOff val="25000"/>
                </a:schemeClr>
              </a:solidFill>
            </a:endParaRPr>
          </a:p>
        </p:txBody>
      </p:sp>
      <p:sp>
        <p:nvSpPr>
          <p:cNvPr id="3" name="Rectángulo 2"/>
          <p:cNvSpPr/>
          <p:nvPr/>
        </p:nvSpPr>
        <p:spPr>
          <a:xfrm>
            <a:off x="268941" y="910924"/>
            <a:ext cx="11650532" cy="5355312"/>
          </a:xfrm>
          <a:prstGeom prst="rect">
            <a:avLst/>
          </a:prstGeom>
        </p:spPr>
        <p:txBody>
          <a:bodyPr wrap="square">
            <a:spAutoFit/>
          </a:bodyPr>
          <a:lstStyle/>
          <a:p>
            <a:pPr marL="285750" indent="-285750" algn="just">
              <a:buFont typeface="Arial" panose="020B0604020202020204" pitchFamily="34" charset="0"/>
              <a:buChar char="•"/>
            </a:pPr>
            <a:r>
              <a:rPr lang="es-ES" sz="1800" dirty="0">
                <a:latin typeface="Verdana" panose="020B0604030504040204" pitchFamily="34" charset="0"/>
                <a:ea typeface="Verdana" panose="020B0604030504040204" pitchFamily="34" charset="0"/>
              </a:rPr>
              <a:t>Todos los proyectos deben completar e ingresar esta presentación como parte de la postulación, dado que con esta se presenta el proyecto ante el panel de evaluación.</a:t>
            </a:r>
          </a:p>
          <a:p>
            <a:pPr marL="285750" indent="-285750" algn="just">
              <a:buFont typeface="Arial" panose="020B0604020202020204" pitchFamily="34" charset="0"/>
              <a:buChar char="•"/>
            </a:pPr>
            <a:endParaRPr lang="es-ES" sz="1800" dirty="0">
              <a:latin typeface="Verdana" panose="020B0604030504040204" pitchFamily="34" charset="0"/>
              <a:ea typeface="Verdana" panose="020B0604030504040204" pitchFamily="34" charset="0"/>
            </a:endParaRPr>
          </a:p>
          <a:p>
            <a:pPr marL="285750" indent="-285750" algn="just">
              <a:buFont typeface="Arial" panose="020B0604020202020204" pitchFamily="34" charset="0"/>
              <a:buChar char="•"/>
            </a:pPr>
            <a:r>
              <a:rPr lang="es-ES" sz="1800" dirty="0">
                <a:latin typeface="Verdana" panose="020B0604030504040204" pitchFamily="34" charset="0"/>
                <a:ea typeface="Verdana" panose="020B0604030504040204" pitchFamily="34" charset="0"/>
              </a:rPr>
              <a:t>La extensión máxima del documento no debe exceder las 20 diapositivas. </a:t>
            </a:r>
          </a:p>
          <a:p>
            <a:pPr marL="285750" indent="-285750" algn="just">
              <a:buFont typeface="Arial" panose="020B0604020202020204" pitchFamily="34" charset="0"/>
              <a:buChar char="•"/>
            </a:pPr>
            <a:endParaRPr lang="es-ES" sz="1800" dirty="0">
              <a:latin typeface="Verdana" panose="020B0604030504040204" pitchFamily="34" charset="0"/>
              <a:ea typeface="Verdana" panose="020B0604030504040204" pitchFamily="34" charset="0"/>
            </a:endParaRPr>
          </a:p>
          <a:p>
            <a:pPr marL="285750" indent="-285750" algn="just">
              <a:buFont typeface="Arial" panose="020B0604020202020204" pitchFamily="34" charset="0"/>
              <a:buChar char="•"/>
            </a:pPr>
            <a:r>
              <a:rPr lang="es-ES" sz="1800" dirty="0">
                <a:latin typeface="Verdana" panose="020B0604030504040204" pitchFamily="34" charset="0"/>
                <a:ea typeface="Verdana" panose="020B0604030504040204" pitchFamily="34" charset="0"/>
              </a:rPr>
              <a:t>El peso digital del archivo no debe exceder los 20 Mb. </a:t>
            </a:r>
          </a:p>
          <a:p>
            <a:pPr marL="285750" indent="-285750" algn="just">
              <a:buFont typeface="Arial" panose="020B0604020202020204" pitchFamily="34" charset="0"/>
              <a:buChar char="•"/>
            </a:pPr>
            <a:r>
              <a:rPr lang="es-ES" sz="1800" dirty="0">
                <a:latin typeface="Verdana" panose="020B0604030504040204" pitchFamily="34" charset="0"/>
                <a:ea typeface="Verdana" panose="020B0604030504040204" pitchFamily="34" charset="0"/>
              </a:rPr>
              <a:t>Se recomienda incluir diagramas o fotografías de bajo peso digital, que contribuyan a clarificar la presentación.</a:t>
            </a:r>
          </a:p>
          <a:p>
            <a:pPr marL="285750" indent="-285750" algn="just">
              <a:buFont typeface="Arial" panose="020B0604020202020204" pitchFamily="34" charset="0"/>
              <a:buChar char="•"/>
            </a:pPr>
            <a:endParaRPr lang="es-ES" sz="1800" dirty="0">
              <a:latin typeface="Verdana" panose="020B0604030504040204" pitchFamily="34" charset="0"/>
              <a:ea typeface="Verdana" panose="020B0604030504040204" pitchFamily="34" charset="0"/>
            </a:endParaRPr>
          </a:p>
          <a:p>
            <a:pPr marL="285750" indent="-285750" algn="just">
              <a:buFont typeface="Arial" panose="020B0604020202020204" pitchFamily="34" charset="0"/>
              <a:buChar char="•"/>
            </a:pPr>
            <a:r>
              <a:rPr lang="es-ES" sz="1800" dirty="0">
                <a:latin typeface="Verdana" panose="020B0604030504040204" pitchFamily="34" charset="0"/>
                <a:ea typeface="Verdana" panose="020B0604030504040204" pitchFamily="34" charset="0"/>
              </a:rPr>
              <a:t>El documento debe ser ingresado en formato PDF (Utilice el software para convertir archivos a PDF señalado en la plataforma de postulación).</a:t>
            </a:r>
          </a:p>
          <a:p>
            <a:pPr marL="285750" indent="-285750" algn="just">
              <a:buFont typeface="Arial" panose="020B0604020202020204" pitchFamily="34" charset="0"/>
              <a:buChar char="•"/>
            </a:pPr>
            <a:endParaRPr lang="es-ES" sz="1800" dirty="0">
              <a:latin typeface="Verdana" panose="020B0604030504040204" pitchFamily="34" charset="0"/>
              <a:ea typeface="Verdana" panose="020B0604030504040204" pitchFamily="34" charset="0"/>
            </a:endParaRPr>
          </a:p>
          <a:p>
            <a:pPr marL="285750" indent="-285750" algn="just">
              <a:buFont typeface="Arial" panose="020B0604020202020204" pitchFamily="34" charset="0"/>
              <a:buChar char="•"/>
            </a:pPr>
            <a:r>
              <a:rPr lang="es-ES" sz="1800" dirty="0">
                <a:latin typeface="Verdana" panose="020B0604030504040204" pitchFamily="34" charset="0"/>
                <a:ea typeface="Verdana" panose="020B0604030504040204" pitchFamily="34" charset="0"/>
              </a:rPr>
              <a:t>Todas las dudas o consultas deben ser ingresadas en la plataforma OIRS </a:t>
            </a:r>
            <a:r>
              <a:rPr lang="es-ES" sz="1800" dirty="0">
                <a:latin typeface="Verdana" panose="020B0604030504040204" pitchFamily="34" charset="0"/>
                <a:ea typeface="Verdana" panose="020B0604030504040204" pitchFamily="34" charset="0"/>
                <a:hlinkClick r:id="rId3"/>
              </a:rPr>
              <a:t>https://ayuda.anid.cl/hc/es</a:t>
            </a:r>
            <a:r>
              <a:rPr lang="es-ES" sz="1800" dirty="0">
                <a:latin typeface="Verdana" panose="020B0604030504040204" pitchFamily="34" charset="0"/>
                <a:ea typeface="Verdana" panose="020B0604030504040204" pitchFamily="34" charset="0"/>
              </a:rPr>
              <a:t> </a:t>
            </a:r>
          </a:p>
          <a:p>
            <a:pPr marL="285750" indent="-285750" algn="just">
              <a:buFont typeface="Arial" panose="020B0604020202020204" pitchFamily="34" charset="0"/>
              <a:buChar char="•"/>
            </a:pPr>
            <a:endParaRPr lang="es-ES" sz="1800" dirty="0">
              <a:latin typeface="Verdana" panose="020B0604030504040204" pitchFamily="34" charset="0"/>
              <a:ea typeface="Verdana" panose="020B0604030504040204" pitchFamily="34" charset="0"/>
            </a:endParaRPr>
          </a:p>
          <a:p>
            <a:pPr marL="285750" indent="-285750" algn="just">
              <a:buFont typeface="Arial" panose="020B0604020202020204" pitchFamily="34" charset="0"/>
              <a:buChar char="•"/>
            </a:pPr>
            <a:r>
              <a:rPr lang="es-ES" sz="1800" dirty="0">
                <a:latin typeface="Verdana" panose="020B0604030504040204" pitchFamily="34" charset="0"/>
                <a:ea typeface="Verdana" panose="020B0604030504040204" pitchFamily="34" charset="0"/>
              </a:rPr>
              <a:t>Recuerde que la información señalada en esta presentación debe concordar con el proyecto postulado.</a:t>
            </a:r>
          </a:p>
          <a:p>
            <a:pPr marL="285750" indent="-285750" algn="just">
              <a:buFont typeface="Arial" panose="020B0604020202020204" pitchFamily="34" charset="0"/>
              <a:buChar char="•"/>
            </a:pPr>
            <a:endParaRPr lang="es-ES" sz="1800" dirty="0">
              <a:latin typeface="Verdana" panose="020B0604030504040204" pitchFamily="34" charset="0"/>
              <a:ea typeface="Verdana" panose="020B0604030504040204" pitchFamily="34" charset="0"/>
            </a:endParaRPr>
          </a:p>
          <a:p>
            <a:pPr algn="just"/>
            <a:r>
              <a:rPr lang="es-ES" sz="1800" dirty="0">
                <a:solidFill>
                  <a:srgbClr val="FF0000"/>
                </a:solidFill>
                <a:latin typeface="Verdana" panose="020B0604030504040204" pitchFamily="34" charset="0"/>
                <a:ea typeface="Verdana" panose="020B0604030504040204" pitchFamily="34" charset="0"/>
              </a:rPr>
              <a:t>Elimine esta diapositiva antes de su envío.</a:t>
            </a:r>
          </a:p>
        </p:txBody>
      </p:sp>
    </p:spTree>
    <p:extLst>
      <p:ext uri="{BB962C8B-B14F-4D97-AF65-F5344CB8AC3E}">
        <p14:creationId xmlns:p14="http://schemas.microsoft.com/office/powerpoint/2010/main" val="833224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sz="quarter" idx="12"/>
          </p:nvPr>
        </p:nvSpPr>
        <p:spPr>
          <a:xfrm>
            <a:off x="558655" y="1193801"/>
            <a:ext cx="10309714" cy="990600"/>
          </a:xfrm>
        </p:spPr>
        <p:txBody>
          <a:bodyPr>
            <a:normAutofit/>
          </a:bodyPr>
          <a:lstStyle/>
          <a:p>
            <a:pPr algn="ctr"/>
            <a:r>
              <a:rPr lang="en-US" sz="2800" dirty="0">
                <a:solidFill>
                  <a:schemeClr val="tx1">
                    <a:lumMod val="75000"/>
                    <a:lumOff val="25000"/>
                  </a:schemeClr>
                </a:solidFill>
              </a:rPr>
              <a:t>Proyecto </a:t>
            </a:r>
            <a:r>
              <a:rPr lang="en-US" sz="2800" dirty="0">
                <a:solidFill>
                  <a:schemeClr val="accent1">
                    <a:lumMod val="75000"/>
                  </a:schemeClr>
                </a:solidFill>
              </a:rPr>
              <a:t>(</a:t>
            </a:r>
            <a:r>
              <a:rPr lang="es-CL" sz="2800" dirty="0">
                <a:solidFill>
                  <a:schemeClr val="accent1">
                    <a:lumMod val="75000"/>
                  </a:schemeClr>
                </a:solidFill>
              </a:rPr>
              <a:t>Título</a:t>
            </a:r>
            <a:r>
              <a:rPr lang="en-US" sz="2800" dirty="0">
                <a:solidFill>
                  <a:schemeClr val="accent1">
                    <a:lumMod val="75000"/>
                  </a:schemeClr>
                </a:solidFill>
              </a:rPr>
              <a:t> del proyecto)</a:t>
            </a:r>
          </a:p>
        </p:txBody>
      </p:sp>
      <p:sp>
        <p:nvSpPr>
          <p:cNvPr id="6" name="Content Placeholder 5"/>
          <p:cNvSpPr>
            <a:spLocks noGrp="1"/>
          </p:cNvSpPr>
          <p:nvPr>
            <p:ph sz="quarter" idx="13"/>
          </p:nvPr>
        </p:nvSpPr>
        <p:spPr>
          <a:xfrm>
            <a:off x="558655" y="2311400"/>
            <a:ext cx="10309714" cy="723900"/>
          </a:xfrm>
        </p:spPr>
        <p:txBody>
          <a:bodyPr vert="horz" lIns="122950" tIns="61475" rIns="122950" bIns="61475" rtlCol="0" anchor="t">
            <a:normAutofit/>
          </a:bodyPr>
          <a:lstStyle/>
          <a:p>
            <a:pPr algn="ctr"/>
            <a:r>
              <a:rPr lang="es-CL" sz="2000" dirty="0">
                <a:solidFill>
                  <a:schemeClr val="tx1">
                    <a:lumMod val="50000"/>
                    <a:lumOff val="50000"/>
                  </a:schemeClr>
                </a:solidFill>
              </a:rPr>
              <a:t>Concurso</a:t>
            </a:r>
            <a:r>
              <a:rPr lang="en-US" sz="2000" dirty="0">
                <a:solidFill>
                  <a:schemeClr val="tx1">
                    <a:lumMod val="50000"/>
                    <a:lumOff val="50000"/>
                  </a:schemeClr>
                </a:solidFill>
              </a:rPr>
              <a:t> </a:t>
            </a:r>
            <a:r>
              <a:rPr lang="es-MX" sz="2000" dirty="0">
                <a:solidFill>
                  <a:schemeClr val="tx1">
                    <a:lumMod val="50000"/>
                    <a:lumOff val="50000"/>
                  </a:schemeClr>
                </a:solidFill>
              </a:rPr>
              <a:t>Desafíos Públicos 2023</a:t>
            </a:r>
            <a:endParaRPr lang="en-US" sz="2000" dirty="0">
              <a:solidFill>
                <a:schemeClr val="tx1">
                  <a:lumMod val="50000"/>
                  <a:lumOff val="50000"/>
                </a:schemeClr>
              </a:solidFill>
            </a:endParaRPr>
          </a:p>
        </p:txBody>
      </p:sp>
    </p:spTree>
    <p:extLst>
      <p:ext uri="{BB962C8B-B14F-4D97-AF65-F5344CB8AC3E}">
        <p14:creationId xmlns:p14="http://schemas.microsoft.com/office/powerpoint/2010/main" val="2482463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4" name="Content Placeholder 13"/>
          <p:cNvSpPr>
            <a:spLocks noGrp="1"/>
          </p:cNvSpPr>
          <p:nvPr>
            <p:ph sz="quarter" idx="12"/>
          </p:nvPr>
        </p:nvSpPr>
        <p:spPr>
          <a:xfrm>
            <a:off x="541726" y="1193801"/>
            <a:ext cx="10377430" cy="747580"/>
          </a:xfrm>
        </p:spPr>
        <p:txBody>
          <a:bodyPr>
            <a:normAutofit/>
          </a:bodyPr>
          <a:lstStyle/>
          <a:p>
            <a:pPr algn="ctr"/>
            <a:r>
              <a:rPr lang="en-US" sz="2400" dirty="0">
                <a:solidFill>
                  <a:schemeClr val="tx1">
                    <a:lumMod val="75000"/>
                    <a:lumOff val="25000"/>
                  </a:schemeClr>
                </a:solidFill>
              </a:rPr>
              <a:t>SECCION 1 </a:t>
            </a:r>
          </a:p>
        </p:txBody>
      </p:sp>
      <p:sp>
        <p:nvSpPr>
          <p:cNvPr id="15" name="Content Placeholder 14"/>
          <p:cNvSpPr>
            <a:spLocks noGrp="1"/>
          </p:cNvSpPr>
          <p:nvPr>
            <p:ph sz="quarter" idx="13"/>
          </p:nvPr>
        </p:nvSpPr>
        <p:spPr>
          <a:xfrm>
            <a:off x="315483" y="2093783"/>
            <a:ext cx="10822960" cy="1923045"/>
          </a:xfrm>
        </p:spPr>
        <p:txBody>
          <a:bodyPr vert="horz" lIns="122950" tIns="61475" rIns="122950" bIns="61475" rtlCol="0" anchor="t">
            <a:normAutofit/>
          </a:bodyPr>
          <a:lstStyle/>
          <a:p>
            <a:pPr algn="ctr"/>
            <a:r>
              <a:rPr lang="es-ES" sz="2400" b="1" dirty="0">
                <a:solidFill>
                  <a:schemeClr val="tx1">
                    <a:lumMod val="50000"/>
                    <a:lumOff val="50000"/>
                  </a:schemeClr>
                </a:solidFill>
              </a:rPr>
              <a:t>Propuesta de Solución</a:t>
            </a:r>
          </a:p>
          <a:p>
            <a:pPr algn="ctr"/>
            <a:endParaRPr lang="en-US" sz="2400" b="1" dirty="0">
              <a:solidFill>
                <a:schemeClr val="tx1">
                  <a:lumMod val="50000"/>
                  <a:lumOff val="50000"/>
                </a:schemeClr>
              </a:solidFill>
            </a:endParaRPr>
          </a:p>
        </p:txBody>
      </p:sp>
    </p:spTree>
    <p:extLst>
      <p:ext uri="{BB962C8B-B14F-4D97-AF65-F5344CB8AC3E}">
        <p14:creationId xmlns:p14="http://schemas.microsoft.com/office/powerpoint/2010/main" val="2915276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Content Placeholder 5"/>
          <p:cNvSpPr>
            <a:spLocks noGrp="1"/>
          </p:cNvSpPr>
          <p:nvPr>
            <p:ph idx="16"/>
          </p:nvPr>
        </p:nvSpPr>
        <p:spPr>
          <a:xfrm>
            <a:off x="472383" y="2518942"/>
            <a:ext cx="4706558" cy="2032001"/>
          </a:xfrm>
        </p:spPr>
        <p:txBody>
          <a:bodyPr/>
          <a:lstStyle/>
          <a:p>
            <a:endParaRPr lang="en-US" dirty="0">
              <a:solidFill>
                <a:schemeClr val="tx1">
                  <a:lumMod val="50000"/>
                  <a:lumOff val="50000"/>
                </a:schemeClr>
              </a:solidFill>
            </a:endParaRPr>
          </a:p>
        </p:txBody>
      </p:sp>
      <p:sp>
        <p:nvSpPr>
          <p:cNvPr id="5" name="Content Placeholder 4"/>
          <p:cNvSpPr>
            <a:spLocks noGrp="1"/>
          </p:cNvSpPr>
          <p:nvPr>
            <p:ph idx="15"/>
          </p:nvPr>
        </p:nvSpPr>
        <p:spPr>
          <a:xfrm>
            <a:off x="472383" y="4761186"/>
            <a:ext cx="4706558" cy="1510812"/>
          </a:xfrm>
        </p:spPr>
        <p:txBody>
          <a:bodyPr/>
          <a:lstStyle/>
          <a:p>
            <a:endParaRPr lang="en-US" dirty="0">
              <a:solidFill>
                <a:schemeClr val="tx1">
                  <a:lumMod val="50000"/>
                  <a:lumOff val="50000"/>
                </a:schemeClr>
              </a:solidFill>
            </a:endParaRPr>
          </a:p>
        </p:txBody>
      </p:sp>
      <p:sp>
        <p:nvSpPr>
          <p:cNvPr id="7" name="Content Placeholder 6"/>
          <p:cNvSpPr>
            <a:spLocks noGrp="1"/>
          </p:cNvSpPr>
          <p:nvPr>
            <p:ph idx="17"/>
          </p:nvPr>
        </p:nvSpPr>
        <p:spPr>
          <a:xfrm>
            <a:off x="6169571" y="2507382"/>
            <a:ext cx="4728421" cy="2032001"/>
          </a:xfrm>
        </p:spPr>
        <p:txBody>
          <a:bodyPr/>
          <a:lstStyle/>
          <a:p>
            <a:endParaRPr lang="en-US" dirty="0">
              <a:solidFill>
                <a:schemeClr val="tx1">
                  <a:lumMod val="50000"/>
                  <a:lumOff val="50000"/>
                </a:schemeClr>
              </a:solidFill>
            </a:endParaRPr>
          </a:p>
        </p:txBody>
      </p:sp>
      <p:sp>
        <p:nvSpPr>
          <p:cNvPr id="8" name="Content Placeholder 7"/>
          <p:cNvSpPr>
            <a:spLocks noGrp="1"/>
          </p:cNvSpPr>
          <p:nvPr>
            <p:ph idx="18"/>
          </p:nvPr>
        </p:nvSpPr>
        <p:spPr>
          <a:xfrm>
            <a:off x="6169572" y="4761186"/>
            <a:ext cx="4724191" cy="1510812"/>
          </a:xfrm>
        </p:spPr>
        <p:txBody>
          <a:bodyPr/>
          <a:lstStyle/>
          <a:p>
            <a:endParaRPr lang="en-US" dirty="0">
              <a:solidFill>
                <a:schemeClr val="tx1">
                  <a:lumMod val="50000"/>
                  <a:lumOff val="50000"/>
                </a:schemeClr>
              </a:solidFill>
            </a:endParaRPr>
          </a:p>
        </p:txBody>
      </p:sp>
      <p:sp>
        <p:nvSpPr>
          <p:cNvPr id="3" name="Content Placeholder 2"/>
          <p:cNvSpPr>
            <a:spLocks noGrp="1"/>
          </p:cNvSpPr>
          <p:nvPr>
            <p:ph sz="quarter" idx="12"/>
          </p:nvPr>
        </p:nvSpPr>
        <p:spPr>
          <a:xfrm>
            <a:off x="545957" y="129374"/>
            <a:ext cx="10352036" cy="747581"/>
          </a:xfrm>
        </p:spPr>
        <p:txBody>
          <a:bodyPr/>
          <a:lstStyle/>
          <a:p>
            <a:pPr algn="ctr"/>
            <a:r>
              <a:rPr lang="es-CL" dirty="0">
                <a:solidFill>
                  <a:schemeClr val="tx1">
                    <a:lumMod val="75000"/>
                    <a:lumOff val="25000"/>
                  </a:schemeClr>
                </a:solidFill>
              </a:rPr>
              <a:t>Objetivos</a:t>
            </a:r>
          </a:p>
        </p:txBody>
      </p:sp>
      <p:sp>
        <p:nvSpPr>
          <p:cNvPr id="4" name="Content Placeholder 3"/>
          <p:cNvSpPr>
            <a:spLocks noGrp="1"/>
          </p:cNvSpPr>
          <p:nvPr>
            <p:ph sz="quarter" idx="13"/>
          </p:nvPr>
        </p:nvSpPr>
        <p:spPr>
          <a:xfrm>
            <a:off x="89826" y="639743"/>
            <a:ext cx="11876689" cy="1166272"/>
          </a:xfrm>
        </p:spPr>
        <p:txBody>
          <a:bodyPr>
            <a:noAutofit/>
          </a:bodyPr>
          <a:lstStyle/>
          <a:p>
            <a:pPr marL="285750" indent="-285750">
              <a:buFont typeface="Arial" panose="020B0604020202020204" pitchFamily="34" charset="0"/>
              <a:buChar char="•"/>
            </a:pPr>
            <a:r>
              <a:rPr lang="es-ES" sz="1400" dirty="0">
                <a:solidFill>
                  <a:schemeClr val="tx1">
                    <a:lumMod val="50000"/>
                    <a:lumOff val="50000"/>
                  </a:schemeClr>
                </a:solidFill>
              </a:rPr>
              <a:t>Indique cuál es el objetivo general.</a:t>
            </a:r>
          </a:p>
          <a:p>
            <a:pPr marL="285750" indent="-285750">
              <a:buFont typeface="Arial" panose="020B0604020202020204" pitchFamily="34" charset="0"/>
              <a:buChar char="•"/>
            </a:pPr>
            <a:r>
              <a:rPr lang="es-ES" sz="1400" dirty="0">
                <a:solidFill>
                  <a:schemeClr val="tx1">
                    <a:lumMod val="50000"/>
                    <a:lumOff val="50000"/>
                  </a:schemeClr>
                </a:solidFill>
              </a:rPr>
              <a:t>Indique cuáles son los objetivos específicos.</a:t>
            </a:r>
            <a:endParaRPr lang="en-US" sz="1400" dirty="0">
              <a:solidFill>
                <a:schemeClr val="tx1">
                  <a:lumMod val="50000"/>
                  <a:lumOff val="50000"/>
                </a:schemeClr>
              </a:solidFill>
            </a:endParaRPr>
          </a:p>
          <a:p>
            <a:pPr marL="285750" indent="-285750">
              <a:buFont typeface="Arial" panose="020B0604020202020204" pitchFamily="34" charset="0"/>
              <a:buChar char="•"/>
            </a:pPr>
            <a:endParaRPr lang="en-US" sz="1400" dirty="0">
              <a:solidFill>
                <a:schemeClr val="tx1">
                  <a:lumMod val="50000"/>
                  <a:lumOff val="50000"/>
                </a:schemeClr>
              </a:solidFill>
            </a:endParaRPr>
          </a:p>
        </p:txBody>
      </p:sp>
    </p:spTree>
    <p:extLst>
      <p:ext uri="{BB962C8B-B14F-4D97-AF65-F5344CB8AC3E}">
        <p14:creationId xmlns:p14="http://schemas.microsoft.com/office/powerpoint/2010/main" val="2991261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Content Placeholder 5"/>
          <p:cNvSpPr>
            <a:spLocks noGrp="1"/>
          </p:cNvSpPr>
          <p:nvPr>
            <p:ph idx="16"/>
          </p:nvPr>
        </p:nvSpPr>
        <p:spPr>
          <a:xfrm>
            <a:off x="545956" y="2459421"/>
            <a:ext cx="4632984" cy="2346261"/>
          </a:xfrm>
        </p:spPr>
        <p:txBody>
          <a:bodyPr/>
          <a:lstStyle/>
          <a:p>
            <a:endParaRPr lang="en-US" dirty="0">
              <a:solidFill>
                <a:schemeClr val="tx1">
                  <a:lumMod val="50000"/>
                  <a:lumOff val="50000"/>
                </a:schemeClr>
              </a:solidFill>
            </a:endParaRPr>
          </a:p>
        </p:txBody>
      </p:sp>
      <p:sp>
        <p:nvSpPr>
          <p:cNvPr id="5" name="Content Placeholder 4"/>
          <p:cNvSpPr>
            <a:spLocks noGrp="1"/>
          </p:cNvSpPr>
          <p:nvPr>
            <p:ph idx="15"/>
          </p:nvPr>
        </p:nvSpPr>
        <p:spPr>
          <a:xfrm>
            <a:off x="545957" y="4953000"/>
            <a:ext cx="4632984" cy="1318998"/>
          </a:xfrm>
        </p:spPr>
        <p:txBody>
          <a:bodyPr/>
          <a:lstStyle/>
          <a:p>
            <a:endParaRPr lang="en-US" dirty="0">
              <a:solidFill>
                <a:schemeClr val="tx1">
                  <a:lumMod val="50000"/>
                  <a:lumOff val="50000"/>
                </a:schemeClr>
              </a:solidFill>
            </a:endParaRPr>
          </a:p>
        </p:txBody>
      </p:sp>
      <p:sp>
        <p:nvSpPr>
          <p:cNvPr id="7" name="Content Placeholder 6"/>
          <p:cNvSpPr>
            <a:spLocks noGrp="1"/>
          </p:cNvSpPr>
          <p:nvPr>
            <p:ph idx="17"/>
          </p:nvPr>
        </p:nvSpPr>
        <p:spPr>
          <a:xfrm>
            <a:off x="6260779" y="2459421"/>
            <a:ext cx="4632984" cy="2346261"/>
          </a:xfrm>
        </p:spPr>
        <p:txBody>
          <a:bodyPr/>
          <a:lstStyle/>
          <a:p>
            <a:endParaRPr lang="en-US" dirty="0">
              <a:solidFill>
                <a:schemeClr val="tx1">
                  <a:lumMod val="50000"/>
                  <a:lumOff val="50000"/>
                </a:schemeClr>
              </a:solidFill>
            </a:endParaRPr>
          </a:p>
        </p:txBody>
      </p:sp>
      <p:sp>
        <p:nvSpPr>
          <p:cNvPr id="8" name="Content Placeholder 7"/>
          <p:cNvSpPr>
            <a:spLocks noGrp="1"/>
          </p:cNvSpPr>
          <p:nvPr>
            <p:ph idx="18"/>
          </p:nvPr>
        </p:nvSpPr>
        <p:spPr>
          <a:xfrm>
            <a:off x="6260779" y="4953000"/>
            <a:ext cx="4632984" cy="1318998"/>
          </a:xfrm>
        </p:spPr>
        <p:txBody>
          <a:bodyPr/>
          <a:lstStyle/>
          <a:p>
            <a:endParaRPr lang="en-US">
              <a:solidFill>
                <a:schemeClr val="tx1">
                  <a:lumMod val="50000"/>
                  <a:lumOff val="50000"/>
                </a:schemeClr>
              </a:solidFill>
            </a:endParaRPr>
          </a:p>
        </p:txBody>
      </p:sp>
      <p:sp>
        <p:nvSpPr>
          <p:cNvPr id="3" name="Content Placeholder 2"/>
          <p:cNvSpPr>
            <a:spLocks noGrp="1"/>
          </p:cNvSpPr>
          <p:nvPr>
            <p:ph sz="quarter" idx="12"/>
          </p:nvPr>
        </p:nvSpPr>
        <p:spPr>
          <a:xfrm>
            <a:off x="541727" y="129374"/>
            <a:ext cx="10352036" cy="747581"/>
          </a:xfrm>
        </p:spPr>
        <p:txBody>
          <a:bodyPr/>
          <a:lstStyle/>
          <a:p>
            <a:pPr algn="ctr"/>
            <a:r>
              <a:rPr lang="es-CL" dirty="0">
                <a:solidFill>
                  <a:schemeClr val="tx1">
                    <a:lumMod val="75000"/>
                    <a:lumOff val="25000"/>
                  </a:schemeClr>
                </a:solidFill>
              </a:rPr>
              <a:t>Solución</a:t>
            </a:r>
            <a:r>
              <a:rPr lang="en-US" dirty="0">
                <a:solidFill>
                  <a:schemeClr val="tx1">
                    <a:lumMod val="75000"/>
                    <a:lumOff val="25000"/>
                  </a:schemeClr>
                </a:solidFill>
              </a:rPr>
              <a:t> Propuesta</a:t>
            </a:r>
          </a:p>
        </p:txBody>
      </p:sp>
      <p:sp>
        <p:nvSpPr>
          <p:cNvPr id="4" name="Content Placeholder 3"/>
          <p:cNvSpPr>
            <a:spLocks noGrp="1"/>
          </p:cNvSpPr>
          <p:nvPr>
            <p:ph sz="quarter" idx="13"/>
          </p:nvPr>
        </p:nvSpPr>
        <p:spPr>
          <a:xfrm>
            <a:off x="84083" y="750917"/>
            <a:ext cx="12013324" cy="1166272"/>
          </a:xfrm>
        </p:spPr>
        <p:txBody>
          <a:bodyPr>
            <a:noAutofit/>
          </a:bodyPr>
          <a:lstStyle/>
          <a:p>
            <a:pPr marL="285750" indent="-285750" algn="just">
              <a:buFont typeface="Arial" panose="020B0604020202020204" pitchFamily="34" charset="0"/>
              <a:buChar char="•"/>
            </a:pPr>
            <a:r>
              <a:rPr lang="es-CL" sz="1400" dirty="0">
                <a:solidFill>
                  <a:schemeClr val="tx1">
                    <a:lumMod val="50000"/>
                    <a:lumOff val="50000"/>
                  </a:schemeClr>
                </a:solidFill>
              </a:rPr>
              <a:t>Señale cuál es </a:t>
            </a:r>
            <a:r>
              <a:rPr lang="en-US" sz="1400" dirty="0">
                <a:solidFill>
                  <a:schemeClr val="tx1">
                    <a:lumMod val="50000"/>
                    <a:lumOff val="50000"/>
                  </a:schemeClr>
                </a:solidFill>
              </a:rPr>
              <a:t>la </a:t>
            </a:r>
            <a:r>
              <a:rPr lang="es-CL" sz="1400" dirty="0">
                <a:solidFill>
                  <a:schemeClr val="tx1">
                    <a:lumMod val="50000"/>
                    <a:lumOff val="50000"/>
                  </a:schemeClr>
                </a:solidFill>
              </a:rPr>
              <a:t>solución</a:t>
            </a:r>
            <a:r>
              <a:rPr lang="en-US" sz="1400" dirty="0">
                <a:solidFill>
                  <a:schemeClr val="tx1">
                    <a:lumMod val="50000"/>
                    <a:lumOff val="50000"/>
                  </a:schemeClr>
                </a:solidFill>
              </a:rPr>
              <a:t> propuesta y </a:t>
            </a:r>
            <a:r>
              <a:rPr lang="es-CL" sz="1400" dirty="0">
                <a:solidFill>
                  <a:schemeClr val="tx1">
                    <a:lumMod val="50000"/>
                    <a:lumOff val="50000"/>
                  </a:schemeClr>
                </a:solidFill>
              </a:rPr>
              <a:t>cómo ésta permitirá resolver </a:t>
            </a:r>
            <a:r>
              <a:rPr lang="en-US" sz="1400" dirty="0">
                <a:solidFill>
                  <a:schemeClr val="tx1">
                    <a:lumMod val="50000"/>
                    <a:lumOff val="50000"/>
                  </a:schemeClr>
                </a:solidFill>
              </a:rPr>
              <a:t>el </a:t>
            </a:r>
            <a:r>
              <a:rPr lang="es-CL" sz="1400" dirty="0">
                <a:solidFill>
                  <a:schemeClr val="tx1">
                    <a:lumMod val="50000"/>
                    <a:lumOff val="50000"/>
                  </a:schemeClr>
                </a:solidFill>
              </a:rPr>
              <a:t>problema presentado por la institución mandante del Desafío al que postula.</a:t>
            </a:r>
          </a:p>
        </p:txBody>
      </p:sp>
    </p:spTree>
    <p:extLst>
      <p:ext uri="{BB962C8B-B14F-4D97-AF65-F5344CB8AC3E}">
        <p14:creationId xmlns:p14="http://schemas.microsoft.com/office/powerpoint/2010/main" val="2674234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Content Placeholder 5"/>
          <p:cNvSpPr>
            <a:spLocks noGrp="1"/>
          </p:cNvSpPr>
          <p:nvPr>
            <p:ph idx="16"/>
          </p:nvPr>
        </p:nvSpPr>
        <p:spPr>
          <a:xfrm>
            <a:off x="545957" y="2932387"/>
            <a:ext cx="4632984" cy="2032001"/>
          </a:xfrm>
        </p:spPr>
        <p:txBody>
          <a:bodyPr/>
          <a:lstStyle/>
          <a:p>
            <a:endParaRPr lang="en-US" dirty="0">
              <a:solidFill>
                <a:schemeClr val="tx1">
                  <a:lumMod val="50000"/>
                  <a:lumOff val="50000"/>
                </a:schemeClr>
              </a:solidFill>
            </a:endParaRPr>
          </a:p>
        </p:txBody>
      </p:sp>
      <p:sp>
        <p:nvSpPr>
          <p:cNvPr id="5" name="Content Placeholder 4"/>
          <p:cNvSpPr>
            <a:spLocks noGrp="1"/>
          </p:cNvSpPr>
          <p:nvPr>
            <p:ph idx="15"/>
          </p:nvPr>
        </p:nvSpPr>
        <p:spPr>
          <a:xfrm>
            <a:off x="545957" y="5160578"/>
            <a:ext cx="4632984" cy="1111419"/>
          </a:xfrm>
        </p:spPr>
        <p:txBody>
          <a:bodyPr/>
          <a:lstStyle/>
          <a:p>
            <a:endParaRPr lang="en-US" dirty="0">
              <a:solidFill>
                <a:schemeClr val="tx1">
                  <a:lumMod val="50000"/>
                  <a:lumOff val="50000"/>
                </a:schemeClr>
              </a:solidFill>
            </a:endParaRPr>
          </a:p>
        </p:txBody>
      </p:sp>
      <p:sp>
        <p:nvSpPr>
          <p:cNvPr id="7" name="Content Placeholder 6"/>
          <p:cNvSpPr>
            <a:spLocks noGrp="1"/>
          </p:cNvSpPr>
          <p:nvPr>
            <p:ph idx="17"/>
          </p:nvPr>
        </p:nvSpPr>
        <p:spPr>
          <a:xfrm>
            <a:off x="6260779" y="2932386"/>
            <a:ext cx="4632984" cy="2032001"/>
          </a:xfrm>
        </p:spPr>
        <p:txBody>
          <a:bodyPr/>
          <a:lstStyle/>
          <a:p>
            <a:endParaRPr lang="en-US" dirty="0">
              <a:solidFill>
                <a:schemeClr val="tx1">
                  <a:lumMod val="50000"/>
                  <a:lumOff val="50000"/>
                </a:schemeClr>
              </a:solidFill>
            </a:endParaRPr>
          </a:p>
        </p:txBody>
      </p:sp>
      <p:sp>
        <p:nvSpPr>
          <p:cNvPr id="8" name="Content Placeholder 7"/>
          <p:cNvSpPr>
            <a:spLocks noGrp="1"/>
          </p:cNvSpPr>
          <p:nvPr>
            <p:ph idx="18"/>
          </p:nvPr>
        </p:nvSpPr>
        <p:spPr>
          <a:xfrm>
            <a:off x="6260779" y="5160578"/>
            <a:ext cx="4632984" cy="1111419"/>
          </a:xfrm>
        </p:spPr>
        <p:txBody>
          <a:bodyPr/>
          <a:lstStyle/>
          <a:p>
            <a:endParaRPr lang="en-US" dirty="0">
              <a:solidFill>
                <a:schemeClr val="tx1">
                  <a:lumMod val="50000"/>
                  <a:lumOff val="50000"/>
                </a:schemeClr>
              </a:solidFill>
            </a:endParaRPr>
          </a:p>
        </p:txBody>
      </p:sp>
      <p:sp>
        <p:nvSpPr>
          <p:cNvPr id="3" name="Content Placeholder 2"/>
          <p:cNvSpPr>
            <a:spLocks noGrp="1"/>
          </p:cNvSpPr>
          <p:nvPr>
            <p:ph sz="quarter" idx="12"/>
          </p:nvPr>
        </p:nvSpPr>
        <p:spPr>
          <a:xfrm>
            <a:off x="545957" y="172775"/>
            <a:ext cx="10352036" cy="747581"/>
          </a:xfrm>
        </p:spPr>
        <p:txBody>
          <a:bodyPr vert="horz" lIns="122950" tIns="61475" rIns="122950" bIns="61475" rtlCol="0" anchor="t">
            <a:normAutofit/>
          </a:bodyPr>
          <a:lstStyle/>
          <a:p>
            <a:pPr algn="ctr"/>
            <a:r>
              <a:rPr lang="es-CL" dirty="0">
                <a:solidFill>
                  <a:schemeClr val="tx1">
                    <a:lumMod val="75000"/>
                    <a:lumOff val="25000"/>
                  </a:schemeClr>
                </a:solidFill>
              </a:rPr>
              <a:t>Grado de diferenciación y competitividad</a:t>
            </a:r>
            <a:endParaRPr lang="en-US" dirty="0">
              <a:solidFill>
                <a:schemeClr val="tx1">
                  <a:lumMod val="75000"/>
                  <a:lumOff val="25000"/>
                </a:schemeClr>
              </a:solidFill>
            </a:endParaRPr>
          </a:p>
        </p:txBody>
      </p:sp>
      <p:sp>
        <p:nvSpPr>
          <p:cNvPr id="4" name="Content Placeholder 3"/>
          <p:cNvSpPr>
            <a:spLocks noGrp="1"/>
          </p:cNvSpPr>
          <p:nvPr>
            <p:ph sz="quarter" idx="13"/>
          </p:nvPr>
        </p:nvSpPr>
        <p:spPr>
          <a:xfrm>
            <a:off x="178676" y="656324"/>
            <a:ext cx="11813627" cy="1166272"/>
          </a:xfrm>
        </p:spPr>
        <p:txBody>
          <a:bodyPr vert="horz" lIns="122950" tIns="61475" rIns="122950" bIns="61475" rtlCol="0" anchor="t">
            <a:noAutofit/>
          </a:bodyPr>
          <a:lstStyle/>
          <a:p>
            <a:pPr marL="285750" indent="-285750" algn="just">
              <a:buChar char="•"/>
            </a:pPr>
            <a:r>
              <a:rPr lang="es-ES" sz="1400" dirty="0">
                <a:solidFill>
                  <a:schemeClr val="tx1">
                    <a:lumMod val="50000"/>
                    <a:lumOff val="50000"/>
                  </a:schemeClr>
                </a:solidFill>
                <a:ea typeface="Verdana"/>
              </a:rPr>
              <a:t>Indique al menos tres atributos técnicos </a:t>
            </a:r>
            <a:r>
              <a:rPr lang="es" sz="1400" dirty="0">
                <a:solidFill>
                  <a:schemeClr val="tx1">
                    <a:lumMod val="50000"/>
                    <a:lumOff val="50000"/>
                  </a:schemeClr>
                </a:solidFill>
                <a:ea typeface="Verdana"/>
              </a:rPr>
              <a:t>que diferencian a la solución propuesta de otras soluciones alternativas y que la hace competitiva e innovadora, indicando y justificando claramente si la novedad es a nivel nacional o internacional. Junto con esto, identifique el valor que agrega la propuesta para el mandante, el mercado objetivo complementario y su entorno.</a:t>
            </a:r>
            <a:endParaRPr lang="es-ES" sz="1400" dirty="0">
              <a:solidFill>
                <a:schemeClr val="tx1">
                  <a:lumMod val="50000"/>
                  <a:lumOff val="50000"/>
                </a:schemeClr>
              </a:solidFill>
              <a:ea typeface="Verdana"/>
            </a:endParaRPr>
          </a:p>
          <a:p>
            <a:pPr marL="285750" indent="-285750">
              <a:buFont typeface="Arial" panose="020B0604020202020204" pitchFamily="34" charset="0"/>
              <a:buChar char="•"/>
            </a:pPr>
            <a:endParaRPr lang="en-US" sz="1400" dirty="0">
              <a:solidFill>
                <a:schemeClr val="tx1">
                  <a:lumMod val="50000"/>
                  <a:lumOff val="50000"/>
                </a:schemeClr>
              </a:solidFill>
              <a:ea typeface="Verdana"/>
            </a:endParaRPr>
          </a:p>
        </p:txBody>
      </p:sp>
    </p:spTree>
    <p:extLst>
      <p:ext uri="{BB962C8B-B14F-4D97-AF65-F5344CB8AC3E}">
        <p14:creationId xmlns:p14="http://schemas.microsoft.com/office/powerpoint/2010/main" val="3279387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Content Placeholder 5"/>
          <p:cNvSpPr>
            <a:spLocks noGrp="1"/>
          </p:cNvSpPr>
          <p:nvPr>
            <p:ph idx="16"/>
          </p:nvPr>
        </p:nvSpPr>
        <p:spPr>
          <a:xfrm>
            <a:off x="545957" y="1671145"/>
            <a:ext cx="4632984" cy="2892799"/>
          </a:xfrm>
        </p:spPr>
        <p:txBody>
          <a:bodyPr/>
          <a:lstStyle/>
          <a:p>
            <a:endParaRPr lang="en-US" dirty="0">
              <a:solidFill>
                <a:schemeClr val="tx1">
                  <a:lumMod val="50000"/>
                  <a:lumOff val="50000"/>
                </a:schemeClr>
              </a:solidFill>
            </a:endParaRPr>
          </a:p>
        </p:txBody>
      </p:sp>
      <p:sp>
        <p:nvSpPr>
          <p:cNvPr id="5" name="Content Placeholder 4"/>
          <p:cNvSpPr>
            <a:spLocks noGrp="1"/>
          </p:cNvSpPr>
          <p:nvPr>
            <p:ph idx="15"/>
          </p:nvPr>
        </p:nvSpPr>
        <p:spPr>
          <a:xfrm>
            <a:off x="545957" y="4953000"/>
            <a:ext cx="4632984" cy="1318998"/>
          </a:xfrm>
        </p:spPr>
        <p:txBody>
          <a:bodyPr/>
          <a:lstStyle/>
          <a:p>
            <a:endParaRPr lang="en-US" dirty="0">
              <a:solidFill>
                <a:schemeClr val="tx1">
                  <a:lumMod val="50000"/>
                  <a:lumOff val="50000"/>
                </a:schemeClr>
              </a:solidFill>
            </a:endParaRPr>
          </a:p>
        </p:txBody>
      </p:sp>
      <p:sp>
        <p:nvSpPr>
          <p:cNvPr id="7" name="Content Placeholder 6"/>
          <p:cNvSpPr>
            <a:spLocks noGrp="1"/>
          </p:cNvSpPr>
          <p:nvPr>
            <p:ph idx="17"/>
          </p:nvPr>
        </p:nvSpPr>
        <p:spPr>
          <a:xfrm>
            <a:off x="6260779" y="1671145"/>
            <a:ext cx="4632984" cy="2892799"/>
          </a:xfrm>
        </p:spPr>
        <p:txBody>
          <a:bodyPr/>
          <a:lstStyle/>
          <a:p>
            <a:endParaRPr lang="en-US" dirty="0">
              <a:solidFill>
                <a:schemeClr val="tx1">
                  <a:lumMod val="50000"/>
                  <a:lumOff val="50000"/>
                </a:schemeClr>
              </a:solidFill>
            </a:endParaRPr>
          </a:p>
        </p:txBody>
      </p:sp>
      <p:sp>
        <p:nvSpPr>
          <p:cNvPr id="8" name="Content Placeholder 7"/>
          <p:cNvSpPr>
            <a:spLocks noGrp="1"/>
          </p:cNvSpPr>
          <p:nvPr>
            <p:ph idx="18"/>
          </p:nvPr>
        </p:nvSpPr>
        <p:spPr>
          <a:xfrm>
            <a:off x="6260779" y="4953000"/>
            <a:ext cx="4632984" cy="1318998"/>
          </a:xfrm>
        </p:spPr>
        <p:txBody>
          <a:bodyPr/>
          <a:lstStyle/>
          <a:p>
            <a:endParaRPr lang="en-US" dirty="0">
              <a:solidFill>
                <a:schemeClr val="tx1">
                  <a:lumMod val="50000"/>
                  <a:lumOff val="50000"/>
                </a:schemeClr>
              </a:solidFill>
            </a:endParaRPr>
          </a:p>
        </p:txBody>
      </p:sp>
      <p:sp>
        <p:nvSpPr>
          <p:cNvPr id="3" name="Content Placeholder 2"/>
          <p:cNvSpPr>
            <a:spLocks noGrp="1"/>
          </p:cNvSpPr>
          <p:nvPr>
            <p:ph sz="quarter" idx="12"/>
          </p:nvPr>
        </p:nvSpPr>
        <p:spPr>
          <a:xfrm>
            <a:off x="541727" y="79623"/>
            <a:ext cx="10352036" cy="747581"/>
          </a:xfrm>
        </p:spPr>
        <p:txBody>
          <a:bodyPr vert="horz" lIns="122950" tIns="61475" rIns="122950" bIns="61475" rtlCol="0" anchor="t">
            <a:normAutofit/>
          </a:bodyPr>
          <a:lstStyle/>
          <a:p>
            <a:pPr algn="ctr"/>
            <a:r>
              <a:rPr lang="es-CL" dirty="0">
                <a:solidFill>
                  <a:schemeClr val="tx1">
                    <a:lumMod val="75000"/>
                    <a:lumOff val="25000"/>
                  </a:schemeClr>
                </a:solidFill>
              </a:rPr>
              <a:t>Prototipo base de la solución propuesta</a:t>
            </a:r>
          </a:p>
        </p:txBody>
      </p:sp>
      <p:sp>
        <p:nvSpPr>
          <p:cNvPr id="4" name="Content Placeholder 3"/>
          <p:cNvSpPr>
            <a:spLocks noGrp="1"/>
          </p:cNvSpPr>
          <p:nvPr>
            <p:ph sz="quarter" idx="13"/>
          </p:nvPr>
        </p:nvSpPr>
        <p:spPr>
          <a:xfrm>
            <a:off x="115614" y="634170"/>
            <a:ext cx="11950262" cy="1166272"/>
          </a:xfrm>
        </p:spPr>
        <p:txBody>
          <a:bodyPr>
            <a:noAutofit/>
          </a:bodyPr>
          <a:lstStyle/>
          <a:p>
            <a:pPr marL="285750" indent="-285750" algn="just">
              <a:buFont typeface="Arial" panose="020B0604020202020204" pitchFamily="34" charset="0"/>
              <a:buChar char="•"/>
            </a:pPr>
            <a:r>
              <a:rPr lang="es-ES" sz="1400" dirty="0">
                <a:solidFill>
                  <a:schemeClr val="tx1">
                    <a:lumMod val="50000"/>
                    <a:lumOff val="50000"/>
                  </a:schemeClr>
                </a:solidFill>
              </a:rPr>
              <a:t>Describa el estado de desarrollo actual del prototipo que será utilizado como punto de partida para la solución propuesta.</a:t>
            </a:r>
            <a:endParaRPr lang="en-US" sz="1400" dirty="0">
              <a:solidFill>
                <a:schemeClr val="tx1">
                  <a:lumMod val="50000"/>
                  <a:lumOff val="50000"/>
                </a:schemeClr>
              </a:solidFill>
            </a:endParaRPr>
          </a:p>
        </p:txBody>
      </p:sp>
    </p:spTree>
    <p:extLst>
      <p:ext uri="{BB962C8B-B14F-4D97-AF65-F5344CB8AC3E}">
        <p14:creationId xmlns:p14="http://schemas.microsoft.com/office/powerpoint/2010/main" val="960053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Content Placeholder 5"/>
          <p:cNvSpPr>
            <a:spLocks noGrp="1"/>
          </p:cNvSpPr>
          <p:nvPr>
            <p:ph idx="16"/>
          </p:nvPr>
        </p:nvSpPr>
        <p:spPr>
          <a:xfrm>
            <a:off x="472383" y="2518942"/>
            <a:ext cx="4706558" cy="2032001"/>
          </a:xfrm>
        </p:spPr>
        <p:txBody>
          <a:bodyPr/>
          <a:lstStyle/>
          <a:p>
            <a:endParaRPr lang="en-US" dirty="0">
              <a:solidFill>
                <a:schemeClr val="tx1">
                  <a:lumMod val="50000"/>
                  <a:lumOff val="50000"/>
                </a:schemeClr>
              </a:solidFill>
            </a:endParaRPr>
          </a:p>
        </p:txBody>
      </p:sp>
      <p:sp>
        <p:nvSpPr>
          <p:cNvPr id="5" name="Content Placeholder 4"/>
          <p:cNvSpPr>
            <a:spLocks noGrp="1"/>
          </p:cNvSpPr>
          <p:nvPr>
            <p:ph idx="15"/>
          </p:nvPr>
        </p:nvSpPr>
        <p:spPr>
          <a:xfrm>
            <a:off x="472383" y="4761186"/>
            <a:ext cx="4706558" cy="1510812"/>
          </a:xfrm>
        </p:spPr>
        <p:txBody>
          <a:bodyPr/>
          <a:lstStyle/>
          <a:p>
            <a:endParaRPr lang="en-US" dirty="0">
              <a:solidFill>
                <a:schemeClr val="tx1">
                  <a:lumMod val="50000"/>
                  <a:lumOff val="50000"/>
                </a:schemeClr>
              </a:solidFill>
            </a:endParaRPr>
          </a:p>
        </p:txBody>
      </p:sp>
      <p:sp>
        <p:nvSpPr>
          <p:cNvPr id="7" name="Content Placeholder 6"/>
          <p:cNvSpPr>
            <a:spLocks noGrp="1"/>
          </p:cNvSpPr>
          <p:nvPr>
            <p:ph idx="17"/>
          </p:nvPr>
        </p:nvSpPr>
        <p:spPr>
          <a:xfrm>
            <a:off x="6169571" y="2507382"/>
            <a:ext cx="4728421" cy="2032001"/>
          </a:xfrm>
        </p:spPr>
        <p:txBody>
          <a:bodyPr/>
          <a:lstStyle/>
          <a:p>
            <a:endParaRPr lang="en-US" dirty="0">
              <a:solidFill>
                <a:schemeClr val="tx1">
                  <a:lumMod val="50000"/>
                  <a:lumOff val="50000"/>
                </a:schemeClr>
              </a:solidFill>
            </a:endParaRPr>
          </a:p>
        </p:txBody>
      </p:sp>
      <p:sp>
        <p:nvSpPr>
          <p:cNvPr id="8" name="Content Placeholder 7"/>
          <p:cNvSpPr>
            <a:spLocks noGrp="1"/>
          </p:cNvSpPr>
          <p:nvPr>
            <p:ph idx="18"/>
          </p:nvPr>
        </p:nvSpPr>
        <p:spPr>
          <a:xfrm>
            <a:off x="6169572" y="4761186"/>
            <a:ext cx="4724191" cy="1510812"/>
          </a:xfrm>
        </p:spPr>
        <p:txBody>
          <a:bodyPr/>
          <a:lstStyle/>
          <a:p>
            <a:endParaRPr lang="en-US" dirty="0">
              <a:solidFill>
                <a:schemeClr val="tx1">
                  <a:lumMod val="50000"/>
                  <a:lumOff val="50000"/>
                </a:schemeClr>
              </a:solidFill>
            </a:endParaRPr>
          </a:p>
        </p:txBody>
      </p:sp>
      <p:sp>
        <p:nvSpPr>
          <p:cNvPr id="3" name="Content Placeholder 2"/>
          <p:cNvSpPr>
            <a:spLocks noGrp="1"/>
          </p:cNvSpPr>
          <p:nvPr>
            <p:ph sz="quarter" idx="12"/>
          </p:nvPr>
        </p:nvSpPr>
        <p:spPr>
          <a:xfrm>
            <a:off x="545957" y="129374"/>
            <a:ext cx="10352036" cy="747581"/>
          </a:xfrm>
        </p:spPr>
        <p:txBody>
          <a:bodyPr vert="horz" lIns="122950" tIns="61475" rIns="122950" bIns="61475" rtlCol="0" anchor="t">
            <a:normAutofit/>
          </a:bodyPr>
          <a:lstStyle/>
          <a:p>
            <a:pPr algn="ctr"/>
            <a:r>
              <a:rPr lang="es-CL" dirty="0">
                <a:solidFill>
                  <a:schemeClr val="tx1">
                    <a:lumMod val="75000"/>
                    <a:lumOff val="25000"/>
                  </a:schemeClr>
                </a:solidFill>
              </a:rPr>
              <a:t>Plan de trabajo</a:t>
            </a:r>
            <a:endParaRPr lang="es-CL" dirty="0">
              <a:solidFill>
                <a:schemeClr val="tx1">
                  <a:lumMod val="75000"/>
                  <a:lumOff val="25000"/>
                </a:schemeClr>
              </a:solidFill>
              <a:ea typeface="Verdana"/>
            </a:endParaRPr>
          </a:p>
        </p:txBody>
      </p:sp>
      <p:sp>
        <p:nvSpPr>
          <p:cNvPr id="4" name="Content Placeholder 3"/>
          <p:cNvSpPr>
            <a:spLocks noGrp="1"/>
          </p:cNvSpPr>
          <p:nvPr>
            <p:ph sz="quarter" idx="13"/>
          </p:nvPr>
        </p:nvSpPr>
        <p:spPr>
          <a:xfrm>
            <a:off x="231228" y="950614"/>
            <a:ext cx="11876689" cy="1166272"/>
          </a:xfrm>
        </p:spPr>
        <p:txBody>
          <a:bodyPr vert="horz" lIns="122950" tIns="61475" rIns="122950" bIns="61475" rtlCol="0" anchor="t">
            <a:noAutofit/>
          </a:bodyPr>
          <a:lstStyle/>
          <a:p>
            <a:pPr marL="285750" indent="-285750">
              <a:buChar char="•"/>
            </a:pPr>
            <a:r>
              <a:rPr lang="es-ES" sz="1400" dirty="0">
                <a:solidFill>
                  <a:schemeClr val="tx1">
                    <a:lumMod val="50000"/>
                    <a:lumOff val="50000"/>
                  </a:schemeClr>
                </a:solidFill>
              </a:rPr>
              <a:t>Describa como ajustará la tecnología de la que dispone para alcanzar los requerimientos establecidos en la Guía Técnica. </a:t>
            </a:r>
            <a:endParaRPr lang="en-US" dirty="0">
              <a:solidFill>
                <a:schemeClr val="tx1">
                  <a:lumMod val="50000"/>
                  <a:lumOff val="50000"/>
                </a:schemeClr>
              </a:solidFill>
            </a:endParaRPr>
          </a:p>
          <a:p>
            <a:pPr marL="285750" indent="-285750">
              <a:buChar char="•"/>
            </a:pPr>
            <a:r>
              <a:rPr lang="es-ES" sz="1400" dirty="0">
                <a:solidFill>
                  <a:schemeClr val="tx1">
                    <a:lumMod val="50000"/>
                    <a:lumOff val="50000"/>
                  </a:schemeClr>
                </a:solidFill>
              </a:rPr>
              <a:t>Detalle las actividades necesarias para llevar a cabo cada una de las etapas del desafío postulado</a:t>
            </a:r>
            <a:r>
              <a:rPr lang="es-ES" dirty="0">
                <a:solidFill>
                  <a:schemeClr val="tx1">
                    <a:lumMod val="50000"/>
                    <a:lumOff val="50000"/>
                  </a:schemeClr>
                </a:solidFill>
              </a:rPr>
              <a:t>.</a:t>
            </a:r>
            <a:endParaRPr lang="en-US">
              <a:solidFill>
                <a:schemeClr val="tx1">
                  <a:lumMod val="50000"/>
                  <a:lumOff val="50000"/>
                </a:schemeClr>
              </a:solidFill>
              <a:ea typeface="Verdana"/>
            </a:endParaRPr>
          </a:p>
        </p:txBody>
      </p:sp>
    </p:spTree>
    <p:extLst>
      <p:ext uri="{BB962C8B-B14F-4D97-AF65-F5344CB8AC3E}">
        <p14:creationId xmlns:p14="http://schemas.microsoft.com/office/powerpoint/2010/main" val="89009846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cb309ed8-a3ac-407a-ab90-334ab3a6400f" xsi:nil="true"/>
    <lcf76f155ced4ddcb4097134ff3c332f xmlns="fe7f5f9c-66a7-4a12-94f8-9f30ef7fcbb8">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B320A6865594E542AE6FFA3BA7F49FDA" ma:contentTypeVersion="16" ma:contentTypeDescription="Crear nuevo documento." ma:contentTypeScope="" ma:versionID="e0e5260595ee8e3752dfb3537dd0fede">
  <xsd:schema xmlns:xsd="http://www.w3.org/2001/XMLSchema" xmlns:xs="http://www.w3.org/2001/XMLSchema" xmlns:p="http://schemas.microsoft.com/office/2006/metadata/properties" xmlns:ns2="cb309ed8-a3ac-407a-ab90-334ab3a6400f" xmlns:ns3="fe7f5f9c-66a7-4a12-94f8-9f30ef7fcbb8" targetNamespace="http://schemas.microsoft.com/office/2006/metadata/properties" ma:root="true" ma:fieldsID="aae22f788f8df35dbb9de8c46fb269ce" ns2:_="" ns3:_="">
    <xsd:import namespace="cb309ed8-a3ac-407a-ab90-334ab3a6400f"/>
    <xsd:import namespace="fe7f5f9c-66a7-4a12-94f8-9f30ef7fcbb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MediaServiceLocation"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b309ed8-a3ac-407a-ab90-334ab3a6400f" elementFormDefault="qualified">
    <xsd:import namespace="http://schemas.microsoft.com/office/2006/documentManagement/types"/>
    <xsd:import namespace="http://schemas.microsoft.com/office/infopath/2007/PartnerControls"/>
    <xsd:element name="SharedWithUsers" ma:index="8"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talles de uso compartido" ma:internalName="SharedWithDetails" ma:readOnly="true">
      <xsd:simpleType>
        <xsd:restriction base="dms:Note">
          <xsd:maxLength value="255"/>
        </xsd:restriction>
      </xsd:simpleType>
    </xsd:element>
    <xsd:element name="TaxCatchAll" ma:index="23" nillable="true" ma:displayName="Taxonomy Catch All Column" ma:hidden="true" ma:list="{14740d5a-8d44-4738-815b-a38df77a8965}" ma:internalName="TaxCatchAll" ma:showField="CatchAllData" ma:web="cb309ed8-a3ac-407a-ab90-334ab3a6400f">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e7f5f9c-66a7-4a12-94f8-9f30ef7fcbb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Etiquetas de imagen" ma:readOnly="false" ma:fieldId="{5cf76f15-5ced-4ddc-b409-7134ff3c332f}" ma:taxonomyMulti="true" ma:sspId="f889946a-11ce-4a40-85a9-3a6a3c45186b"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97CBBBB-5562-4196-A3D0-47875321A813}">
  <ds:schemaRefs>
    <ds:schemaRef ds:uri="http://purl.org/dc/elements/1.1/"/>
    <ds:schemaRef ds:uri="http://purl.org/dc/dcmitype/"/>
    <ds:schemaRef ds:uri="http://schemas.microsoft.com/office/2006/metadata/properties"/>
    <ds:schemaRef ds:uri="http://schemas.microsoft.com/sharepoint/v3"/>
    <ds:schemaRef ds:uri="http://schemas.microsoft.com/office/infopath/2007/PartnerControls"/>
    <ds:schemaRef ds:uri="http://schemas.microsoft.com/office/2006/documentManagement/types"/>
    <ds:schemaRef ds:uri="http://schemas.openxmlformats.org/package/2006/metadata/core-properties"/>
    <ds:schemaRef ds:uri="http://www.w3.org/XML/1998/namespace"/>
    <ds:schemaRef ds:uri="http://purl.org/dc/terms/"/>
    <ds:schemaRef ds:uri="cb309ed8-a3ac-407a-ab90-334ab3a6400f"/>
    <ds:schemaRef ds:uri="fe7f5f9c-66a7-4a12-94f8-9f30ef7fcbb8"/>
  </ds:schemaRefs>
</ds:datastoreItem>
</file>

<file path=customXml/itemProps2.xml><?xml version="1.0" encoding="utf-8"?>
<ds:datastoreItem xmlns:ds="http://schemas.openxmlformats.org/officeDocument/2006/customXml" ds:itemID="{D2A78618-7870-49FC-A10E-3CA259B28E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b309ed8-a3ac-407a-ab90-334ab3a6400f"/>
    <ds:schemaRef ds:uri="fe7f5f9c-66a7-4a12-94f8-9f30ef7fcbb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78858EE-04CB-467B-954C-4ABC784FD7A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1017</TotalTime>
  <Words>714</Words>
  <Application>Microsoft Office PowerPoint</Application>
  <PresentationFormat>Personalizado</PresentationFormat>
  <Paragraphs>119</Paragraphs>
  <Slides>18</Slides>
  <Notes>2</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18</vt:i4>
      </vt:variant>
    </vt:vector>
  </HeadingPairs>
  <TitlesOfParts>
    <vt:vector size="23" baseType="lpstr">
      <vt:lpstr>Arial</vt:lpstr>
      <vt:lpstr>Calibri</vt:lpstr>
      <vt:lpstr>gobCL</vt:lpstr>
      <vt:lpstr>Verdana</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SECOM Digital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Barbara Vallejos</dc:creator>
  <cp:lastModifiedBy>Nicole Rojas Colonelli</cp:lastModifiedBy>
  <cp:revision>145</cp:revision>
  <dcterms:created xsi:type="dcterms:W3CDTF">2018-03-14T19:41:34Z</dcterms:created>
  <dcterms:modified xsi:type="dcterms:W3CDTF">2023-06-12T10:05:16Z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0x010100B320A6865594E542AE6FFA3BA7F49FDA</vt:lpwstr>
  </property>
  <property fmtid="{D5CDD505-2E9C-101B-9397-08002B2CF9AE}" pid="3" name="MediaServiceImageTags">
    <vt:lpwstr/>
  </property>
</Properties>
</file>