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56" r:id="rId5"/>
    <p:sldId id="257" r:id="rId6"/>
    <p:sldId id="268" r:id="rId7"/>
    <p:sldId id="266" r:id="rId8"/>
    <p:sldId id="283" r:id="rId9"/>
    <p:sldId id="269" r:id="rId10"/>
    <p:sldId id="273" r:id="rId11"/>
    <p:sldId id="272" r:id="rId12"/>
    <p:sldId id="271" r:id="rId13"/>
    <p:sldId id="287" r:id="rId14"/>
    <p:sldId id="288" r:id="rId15"/>
    <p:sldId id="275" r:id="rId16"/>
    <p:sldId id="277" r:id="rId17"/>
    <p:sldId id="282" r:id="rId18"/>
    <p:sldId id="284" r:id="rId19"/>
    <p:sldId id="276" r:id="rId20"/>
    <p:sldId id="285" r:id="rId21"/>
    <p:sldId id="261" r:id="rId22"/>
  </p:sldIdLst>
  <p:sldSz cx="12188825" cy="6858000"/>
  <p:notesSz cx="6858000" cy="9144000"/>
  <p:defaultTextStyle>
    <a:defPPr>
      <a:defRPr lang="es-ES"/>
    </a:defPPr>
    <a:lvl1pPr marL="0" algn="l" defTabSz="614751" rtl="0" eaLnBrk="1" latinLnBrk="0" hangingPunct="1">
      <a:defRPr sz="2400" kern="1200">
        <a:solidFill>
          <a:schemeClr val="tx1"/>
        </a:solidFill>
        <a:latin typeface="+mn-lt"/>
        <a:ea typeface="+mn-ea"/>
        <a:cs typeface="+mn-cs"/>
      </a:defRPr>
    </a:lvl1pPr>
    <a:lvl2pPr marL="614751" algn="l" defTabSz="614751" rtl="0" eaLnBrk="1" latinLnBrk="0" hangingPunct="1">
      <a:defRPr sz="2400" kern="1200">
        <a:solidFill>
          <a:schemeClr val="tx1"/>
        </a:solidFill>
        <a:latin typeface="+mn-lt"/>
        <a:ea typeface="+mn-ea"/>
        <a:cs typeface="+mn-cs"/>
      </a:defRPr>
    </a:lvl2pPr>
    <a:lvl3pPr marL="1229502" algn="l" defTabSz="614751" rtl="0" eaLnBrk="1" latinLnBrk="0" hangingPunct="1">
      <a:defRPr sz="2400" kern="1200">
        <a:solidFill>
          <a:schemeClr val="tx1"/>
        </a:solidFill>
        <a:latin typeface="+mn-lt"/>
        <a:ea typeface="+mn-ea"/>
        <a:cs typeface="+mn-cs"/>
      </a:defRPr>
    </a:lvl3pPr>
    <a:lvl4pPr marL="1844253" algn="l" defTabSz="614751" rtl="0" eaLnBrk="1" latinLnBrk="0" hangingPunct="1">
      <a:defRPr sz="2400" kern="1200">
        <a:solidFill>
          <a:schemeClr val="tx1"/>
        </a:solidFill>
        <a:latin typeface="+mn-lt"/>
        <a:ea typeface="+mn-ea"/>
        <a:cs typeface="+mn-cs"/>
      </a:defRPr>
    </a:lvl4pPr>
    <a:lvl5pPr marL="2459004" algn="l" defTabSz="614751" rtl="0" eaLnBrk="1" latinLnBrk="0" hangingPunct="1">
      <a:defRPr sz="2400" kern="1200">
        <a:solidFill>
          <a:schemeClr val="tx1"/>
        </a:solidFill>
        <a:latin typeface="+mn-lt"/>
        <a:ea typeface="+mn-ea"/>
        <a:cs typeface="+mn-cs"/>
      </a:defRPr>
    </a:lvl5pPr>
    <a:lvl6pPr marL="3073756" algn="l" defTabSz="614751" rtl="0" eaLnBrk="1" latinLnBrk="0" hangingPunct="1">
      <a:defRPr sz="2400" kern="1200">
        <a:solidFill>
          <a:schemeClr val="tx1"/>
        </a:solidFill>
        <a:latin typeface="+mn-lt"/>
        <a:ea typeface="+mn-ea"/>
        <a:cs typeface="+mn-cs"/>
      </a:defRPr>
    </a:lvl6pPr>
    <a:lvl7pPr marL="3688507" algn="l" defTabSz="614751" rtl="0" eaLnBrk="1" latinLnBrk="0" hangingPunct="1">
      <a:defRPr sz="2400" kern="1200">
        <a:solidFill>
          <a:schemeClr val="tx1"/>
        </a:solidFill>
        <a:latin typeface="+mn-lt"/>
        <a:ea typeface="+mn-ea"/>
        <a:cs typeface="+mn-cs"/>
      </a:defRPr>
    </a:lvl7pPr>
    <a:lvl8pPr marL="4303258" algn="l" defTabSz="614751" rtl="0" eaLnBrk="1" latinLnBrk="0" hangingPunct="1">
      <a:defRPr sz="2400" kern="1200">
        <a:solidFill>
          <a:schemeClr val="tx1"/>
        </a:solidFill>
        <a:latin typeface="+mn-lt"/>
        <a:ea typeface="+mn-ea"/>
        <a:cs typeface="+mn-cs"/>
      </a:defRPr>
    </a:lvl8pPr>
    <a:lvl9pPr marL="4918009" algn="l" defTabSz="614751"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833BAD-A901-3A45-55C0-2F4641BAC5BF}" name="Paula Cecilia Ruiz Arratia" initials="PA" userId="S::pruiz@anid.cl::56f0b8f9-01d0-445f-b674-9a94b593405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ole Rojas Colonelli" initials="NRC" lastIdx="2" clrIdx="0">
    <p:extLst>
      <p:ext uri="{19B8F6BF-5375-455C-9EA6-DF929625EA0E}">
        <p15:presenceInfo xmlns:p15="http://schemas.microsoft.com/office/powerpoint/2012/main" userId="S-1-5-21-3053364607-2899106506-1442198690-10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DA14D-4592-427E-9212-2C1BB381E54B}" v="1" dt="2023-06-12T10:02:30.97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08" d="100"/>
          <a:sy n="108" d="100"/>
        </p:scale>
        <p:origin x="678" y="102"/>
      </p:cViewPr>
      <p:guideLst>
        <p:guide orient="horz" pos="2160"/>
        <p:guide pos="383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07E33C-6C9E-4341-B438-B3D5A4680E78}" type="datetimeFigureOut">
              <a:rPr lang="es-ES" smtClean="0"/>
              <a:pPr/>
              <a:t>12/06/2023</a:t>
            </a:fld>
            <a:endParaRPr lang="es-ES"/>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47520-7E81-D74F-98BC-90BAD165B97A}" type="slidenum">
              <a:rPr lang="es-ES" smtClean="0"/>
              <a:pPr/>
              <a:t>‹Nº›</a:t>
            </a:fld>
            <a:endParaRPr lang="es-ES"/>
          </a:p>
        </p:txBody>
      </p:sp>
    </p:spTree>
    <p:extLst>
      <p:ext uri="{BB962C8B-B14F-4D97-AF65-F5344CB8AC3E}">
        <p14:creationId xmlns:p14="http://schemas.microsoft.com/office/powerpoint/2010/main" val="6003931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ctr"/>
            <a:r>
              <a:rPr lang="en-US" kern="1200" dirty="0">
                <a:solidFill>
                  <a:schemeClr val="tx1">
                    <a:lumMod val="50000"/>
                    <a:lumOff val="50000"/>
                  </a:schemeClr>
                </a:solidFill>
              </a:rPr>
              <a:t>(Logo </a:t>
            </a:r>
            <a:r>
              <a:rPr lang="en-US" dirty="0">
                <a:solidFill>
                  <a:schemeClr val="tx1">
                    <a:lumMod val="50000"/>
                    <a:lumOff val="50000"/>
                  </a:schemeClr>
                </a:solidFill>
              </a:rPr>
              <a:t>del</a:t>
            </a:r>
            <a:r>
              <a:rPr lang="en-US" kern="1200" dirty="0">
                <a:solidFill>
                  <a:schemeClr val="tx1">
                    <a:lumMod val="50000"/>
                    <a:lumOff val="50000"/>
                  </a:schemeClr>
                </a:solidFill>
              </a:rPr>
              <a:t> </a:t>
            </a:r>
            <a:r>
              <a:rPr lang="en-US" kern="1200" dirty="0" err="1">
                <a:solidFill>
                  <a:schemeClr val="tx1">
                    <a:lumMod val="50000"/>
                    <a:lumOff val="50000"/>
                  </a:schemeClr>
                </a:solidFill>
              </a:rPr>
              <a:t>Ministerio</a:t>
            </a:r>
            <a:r>
              <a:rPr lang="en-US" dirty="0">
                <a:solidFill>
                  <a:schemeClr val="tx1">
                    <a:lumMod val="50000"/>
                    <a:lumOff val="50000"/>
                  </a:schemeClr>
                </a:solidFill>
              </a:rPr>
              <a:t> </a:t>
            </a:r>
            <a:r>
              <a:rPr lang="en-US" dirty="0" err="1">
                <a:solidFill>
                  <a:schemeClr val="tx1">
                    <a:lumMod val="50000"/>
                    <a:lumOff val="50000"/>
                  </a:schemeClr>
                </a:solidFill>
              </a:rPr>
              <a:t>correspondiente</a:t>
            </a:r>
            <a:r>
              <a:rPr lang="en-US" dirty="0">
                <a:solidFill>
                  <a:schemeClr val="tx1">
                    <a:lumMod val="50000"/>
                    <a:lumOff val="50000"/>
                  </a:schemeClr>
                </a:solidFill>
              </a:rPr>
              <a:t>, jpg o </a:t>
            </a:r>
            <a:r>
              <a:rPr lang="en-US" dirty="0" err="1">
                <a:solidFill>
                  <a:schemeClr val="tx1">
                    <a:lumMod val="50000"/>
                    <a:lumOff val="50000"/>
                  </a:schemeClr>
                </a:solidFill>
              </a:rPr>
              <a:t>png</a:t>
            </a:r>
            <a:r>
              <a:rPr lang="en-US" dirty="0">
                <a:solidFill>
                  <a:schemeClr val="tx1">
                    <a:lumMod val="50000"/>
                    <a:lumOff val="50000"/>
                  </a:schemeClr>
                </a:solidFill>
              </a:rPr>
              <a:t> en color, </a:t>
            </a:r>
            <a:r>
              <a:rPr lang="en-US" dirty="0" err="1">
                <a:solidFill>
                  <a:schemeClr val="tx1">
                    <a:lumMod val="50000"/>
                    <a:lumOff val="50000"/>
                  </a:schemeClr>
                </a:solidFill>
              </a:rPr>
              <a:t>mantener</a:t>
            </a:r>
            <a:r>
              <a:rPr lang="en-US" dirty="0">
                <a:solidFill>
                  <a:schemeClr val="tx1">
                    <a:lumMod val="50000"/>
                    <a:lumOff val="50000"/>
                  </a:schemeClr>
                </a:solidFill>
              </a:rPr>
              <a:t> </a:t>
            </a:r>
            <a:r>
              <a:rPr lang="en-US" dirty="0" err="1">
                <a:solidFill>
                  <a:schemeClr val="tx1">
                    <a:lumMod val="50000"/>
                    <a:lumOff val="50000"/>
                  </a:schemeClr>
                </a:solidFill>
              </a:rPr>
              <a:t>tamaño</a:t>
            </a:r>
            <a:r>
              <a:rPr lang="en-US" dirty="0">
                <a:solidFill>
                  <a:schemeClr val="tx1">
                    <a:lumMod val="50000"/>
                    <a:lumOff val="50000"/>
                  </a:schemeClr>
                </a:solidFill>
              </a:rPr>
              <a:t> </a:t>
            </a:r>
            <a:r>
              <a:rPr lang="en-US" dirty="0" err="1">
                <a:solidFill>
                  <a:schemeClr val="tx1">
                    <a:lumMod val="50000"/>
                    <a:lumOff val="50000"/>
                  </a:schemeClr>
                </a:solidFill>
              </a:rPr>
              <a:t>ejemplo</a:t>
            </a:r>
            <a:r>
              <a:rPr lang="en-US" dirty="0">
                <a:solidFill>
                  <a:schemeClr val="tx1">
                    <a:lumMod val="50000"/>
                    <a:lumOff val="50000"/>
                  </a:schemeClr>
                </a:solidFill>
              </a:rPr>
              <a:t>)</a:t>
            </a:r>
            <a:endParaRPr lang="en-US" kern="1200" dirty="0">
              <a:solidFill>
                <a:schemeClr val="tx1">
                  <a:lumMod val="50000"/>
                  <a:lumOff val="50000"/>
                </a:schemeClr>
              </a:solidFill>
            </a:endParaRPr>
          </a:p>
          <a:p>
            <a:endParaRPr lang="es-ES" dirty="0"/>
          </a:p>
        </p:txBody>
      </p:sp>
      <p:sp>
        <p:nvSpPr>
          <p:cNvPr id="4" name="Marcador de número de diapositiva 3"/>
          <p:cNvSpPr>
            <a:spLocks noGrp="1"/>
          </p:cNvSpPr>
          <p:nvPr>
            <p:ph type="sldNum" sz="quarter" idx="10"/>
          </p:nvPr>
        </p:nvSpPr>
        <p:spPr/>
        <p:txBody>
          <a:bodyPr/>
          <a:lstStyle/>
          <a:p>
            <a:fld id="{6E947520-7E81-D74F-98BC-90BAD165B97A}" type="slidenum">
              <a:rPr lang="es-ES" smtClean="0"/>
              <a:pPr/>
              <a:t>1</a:t>
            </a:fld>
            <a:endParaRPr lang="es-ES"/>
          </a:p>
        </p:txBody>
      </p:sp>
    </p:spTree>
    <p:extLst>
      <p:ext uri="{BB962C8B-B14F-4D97-AF65-F5344CB8AC3E}">
        <p14:creationId xmlns:p14="http://schemas.microsoft.com/office/powerpoint/2010/main" val="3253904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kern="1200" dirty="0">
                <a:solidFill>
                  <a:schemeClr val="bg1">
                    <a:lumMod val="95000"/>
                  </a:schemeClr>
                </a:solidFill>
              </a:rPr>
              <a:t>(Logo </a:t>
            </a:r>
            <a:r>
              <a:rPr lang="en-US" dirty="0">
                <a:solidFill>
                  <a:schemeClr val="bg1">
                    <a:lumMod val="95000"/>
                  </a:schemeClr>
                </a:solidFill>
              </a:rPr>
              <a:t>BLANCO </a:t>
            </a:r>
            <a:r>
              <a:rPr lang="en-US" kern="1200" dirty="0" err="1">
                <a:solidFill>
                  <a:schemeClr val="bg1">
                    <a:lumMod val="95000"/>
                  </a:schemeClr>
                </a:solidFill>
              </a:rPr>
              <a:t>por</a:t>
            </a:r>
            <a:r>
              <a:rPr lang="en-US" kern="1200" dirty="0">
                <a:solidFill>
                  <a:schemeClr val="bg1">
                    <a:lumMod val="95000"/>
                  </a:schemeClr>
                </a:solidFill>
              </a:rPr>
              <a:t> </a:t>
            </a:r>
            <a:r>
              <a:rPr lang="en-US" kern="1200" dirty="0" err="1">
                <a:solidFill>
                  <a:schemeClr val="bg1">
                    <a:lumMod val="95000"/>
                  </a:schemeClr>
                </a:solidFill>
              </a:rPr>
              <a:t>Ministerio</a:t>
            </a:r>
            <a:r>
              <a:rPr lang="en-US" dirty="0">
                <a:solidFill>
                  <a:schemeClr val="bg1">
                    <a:lumMod val="95000"/>
                  </a:schemeClr>
                </a:solidFill>
              </a:rPr>
              <a:t> </a:t>
            </a:r>
            <a:r>
              <a:rPr lang="en-US" dirty="0" err="1">
                <a:solidFill>
                  <a:schemeClr val="bg1">
                    <a:lumMod val="95000"/>
                  </a:schemeClr>
                </a:solidFill>
              </a:rPr>
              <a:t>dependiendo</a:t>
            </a:r>
            <a:r>
              <a:rPr lang="en-US" dirty="0">
                <a:solidFill>
                  <a:schemeClr val="bg1">
                    <a:lumMod val="95000"/>
                  </a:schemeClr>
                </a:solidFill>
              </a:rPr>
              <a:t> de </a:t>
            </a:r>
            <a:r>
              <a:rPr lang="en-US" dirty="0" err="1">
                <a:solidFill>
                  <a:schemeClr val="bg1">
                    <a:lumMod val="95000"/>
                  </a:schemeClr>
                </a:solidFill>
              </a:rPr>
              <a:t>cada</a:t>
            </a:r>
            <a:r>
              <a:rPr lang="en-US" dirty="0">
                <a:solidFill>
                  <a:schemeClr val="bg1">
                    <a:lumMod val="95000"/>
                  </a:schemeClr>
                </a:solidFill>
              </a:rPr>
              <a:t> </a:t>
            </a:r>
            <a:r>
              <a:rPr lang="en-US" dirty="0" err="1">
                <a:solidFill>
                  <a:schemeClr val="bg1">
                    <a:lumMod val="95000"/>
                  </a:schemeClr>
                </a:solidFill>
              </a:rPr>
              <a:t>presentación</a:t>
            </a:r>
            <a:r>
              <a:rPr lang="en-US" dirty="0">
                <a:solidFill>
                  <a:schemeClr val="bg1">
                    <a:lumMod val="95000"/>
                  </a:schemeClr>
                </a:solidFill>
              </a:rPr>
              <a:t> </a:t>
            </a:r>
            <a:r>
              <a:rPr lang="en-US" kern="1200" dirty="0" err="1">
                <a:solidFill>
                  <a:schemeClr val="bg1">
                    <a:lumMod val="95000"/>
                  </a:schemeClr>
                </a:solidFill>
              </a:rPr>
              <a:t>Centrado</a:t>
            </a:r>
            <a:r>
              <a:rPr lang="en-US" kern="1200" dirty="0">
                <a:solidFill>
                  <a:schemeClr val="bg1">
                    <a:lumMod val="95000"/>
                  </a:schemeClr>
                </a:solidFill>
              </a:rPr>
              <a:t>, .PNG)</a:t>
            </a:r>
          </a:p>
          <a:p>
            <a:endParaRPr lang="es-ES" dirty="0"/>
          </a:p>
        </p:txBody>
      </p:sp>
      <p:sp>
        <p:nvSpPr>
          <p:cNvPr id="4" name="Marcador de número de diapositiva 3"/>
          <p:cNvSpPr>
            <a:spLocks noGrp="1"/>
          </p:cNvSpPr>
          <p:nvPr>
            <p:ph type="sldNum" sz="quarter" idx="10"/>
          </p:nvPr>
        </p:nvSpPr>
        <p:spPr/>
        <p:txBody>
          <a:bodyPr/>
          <a:lstStyle/>
          <a:p>
            <a:fld id="{6E947520-7E81-D74F-98BC-90BAD165B97A}" type="slidenum">
              <a:rPr lang="es-ES" smtClean="0"/>
              <a:pPr/>
              <a:t>18</a:t>
            </a:fld>
            <a:endParaRPr lang="es-ES"/>
          </a:p>
        </p:txBody>
      </p:sp>
    </p:spTree>
    <p:extLst>
      <p:ext uri="{BB962C8B-B14F-4D97-AF65-F5344CB8AC3E}">
        <p14:creationId xmlns:p14="http://schemas.microsoft.com/office/powerpoint/2010/main" val="3795236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163" y="2130427"/>
            <a:ext cx="10360501" cy="1470025"/>
          </a:xfrm>
        </p:spPr>
        <p:txBody>
          <a:bodyPr/>
          <a:lstStyle/>
          <a:p>
            <a:r>
              <a:rPr lang="es-ES_tradnl"/>
              <a:t>Clic para editar título</a:t>
            </a:r>
            <a:endParaRPr lang="es-ES"/>
          </a:p>
        </p:txBody>
      </p:sp>
      <p:sp>
        <p:nvSpPr>
          <p:cNvPr id="3" name="Subtítulo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614751" indent="0" algn="ctr">
              <a:buNone/>
              <a:defRPr>
                <a:solidFill>
                  <a:schemeClr val="tx1">
                    <a:tint val="75000"/>
                  </a:schemeClr>
                </a:solidFill>
              </a:defRPr>
            </a:lvl2pPr>
            <a:lvl3pPr marL="1229502" indent="0" algn="ctr">
              <a:buNone/>
              <a:defRPr>
                <a:solidFill>
                  <a:schemeClr val="tx1">
                    <a:tint val="75000"/>
                  </a:schemeClr>
                </a:solidFill>
              </a:defRPr>
            </a:lvl3pPr>
            <a:lvl4pPr marL="1844253" indent="0" algn="ctr">
              <a:buNone/>
              <a:defRPr>
                <a:solidFill>
                  <a:schemeClr val="tx1">
                    <a:tint val="75000"/>
                  </a:schemeClr>
                </a:solidFill>
              </a:defRPr>
            </a:lvl4pPr>
            <a:lvl5pPr marL="2459004" indent="0" algn="ctr">
              <a:buNone/>
              <a:defRPr>
                <a:solidFill>
                  <a:schemeClr val="tx1">
                    <a:tint val="75000"/>
                  </a:schemeClr>
                </a:solidFill>
              </a:defRPr>
            </a:lvl5pPr>
            <a:lvl6pPr marL="3073756" indent="0" algn="ctr">
              <a:buNone/>
              <a:defRPr>
                <a:solidFill>
                  <a:schemeClr val="tx1">
                    <a:tint val="75000"/>
                  </a:schemeClr>
                </a:solidFill>
              </a:defRPr>
            </a:lvl6pPr>
            <a:lvl7pPr marL="3688507" indent="0" algn="ctr">
              <a:buNone/>
              <a:defRPr>
                <a:solidFill>
                  <a:schemeClr val="tx1">
                    <a:tint val="75000"/>
                  </a:schemeClr>
                </a:solidFill>
              </a:defRPr>
            </a:lvl7pPr>
            <a:lvl8pPr marL="4303258" indent="0" algn="ctr">
              <a:buNone/>
              <a:defRPr>
                <a:solidFill>
                  <a:schemeClr val="tx1">
                    <a:tint val="75000"/>
                  </a:schemeClr>
                </a:solidFill>
              </a:defRPr>
            </a:lvl8pPr>
            <a:lvl9pPr marL="4918009"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1057946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384992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6898" y="274640"/>
            <a:ext cx="2742486" cy="585152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609441" y="274640"/>
            <a:ext cx="8024310" cy="585152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1776830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Marcador de texto 2"/>
          <p:cNvSpPr>
            <a:spLocks noGrp="1"/>
          </p:cNvSpPr>
          <p:nvPr>
            <p:ph idx="1" hasCustomPrompt="1"/>
          </p:nvPr>
        </p:nvSpPr>
        <p:spPr>
          <a:xfrm>
            <a:off x="541726" y="2773681"/>
            <a:ext cx="11105374" cy="3375161"/>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8" name="Marcador de contenido 12"/>
          <p:cNvSpPr>
            <a:spLocks noGrp="1"/>
          </p:cNvSpPr>
          <p:nvPr>
            <p:ph sz="quarter" idx="12" hasCustomPrompt="1"/>
          </p:nvPr>
        </p:nvSpPr>
        <p:spPr>
          <a:xfrm>
            <a:off x="541726" y="1066801"/>
            <a:ext cx="11105374" cy="74758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9" name="Marcador de contenido 12"/>
          <p:cNvSpPr>
            <a:spLocks noGrp="1"/>
          </p:cNvSpPr>
          <p:nvPr>
            <p:ph sz="quarter" idx="13" hasCustomPrompt="1"/>
          </p:nvPr>
        </p:nvSpPr>
        <p:spPr>
          <a:xfrm>
            <a:off x="541726" y="1966784"/>
            <a:ext cx="11105374"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14" name="Picture 13"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1267554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Marcador de texto 2"/>
          <p:cNvSpPr>
            <a:spLocks noGrp="1"/>
          </p:cNvSpPr>
          <p:nvPr>
            <p:ph idx="18" hasCustomPrompt="1"/>
          </p:nvPr>
        </p:nvSpPr>
        <p:spPr>
          <a:xfrm>
            <a:off x="4638526" y="3035300"/>
            <a:ext cx="7008573" cy="32366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a:t>
            </a:r>
          </a:p>
          <a:p>
            <a:pPr lvl="0"/>
            <a:r>
              <a:rPr lang="es-ES_tradnl" dirty="0"/>
              <a:t> </a:t>
            </a:r>
          </a:p>
        </p:txBody>
      </p:sp>
      <p:sp>
        <p:nvSpPr>
          <p:cNvPr id="7" name="Marcador de contenido 12"/>
          <p:cNvSpPr>
            <a:spLocks noGrp="1"/>
          </p:cNvSpPr>
          <p:nvPr>
            <p:ph sz="quarter" idx="12" hasCustomPrompt="1"/>
          </p:nvPr>
        </p:nvSpPr>
        <p:spPr>
          <a:xfrm>
            <a:off x="4638525" y="1066801"/>
            <a:ext cx="7008574" cy="9906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8" name="Marcador de contenido 12"/>
          <p:cNvSpPr>
            <a:spLocks noGrp="1"/>
          </p:cNvSpPr>
          <p:nvPr>
            <p:ph sz="quarter" idx="13" hasCustomPrompt="1"/>
          </p:nvPr>
        </p:nvSpPr>
        <p:spPr>
          <a:xfrm>
            <a:off x="4638525" y="2184400"/>
            <a:ext cx="7008574" cy="7239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rgbClr val="4F81BD"/>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9" name="Picture 8"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714338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10" name="Marcador de texto 2"/>
          <p:cNvSpPr>
            <a:spLocks noGrp="1"/>
          </p:cNvSpPr>
          <p:nvPr>
            <p:ph idx="16" hasCustomPrompt="1"/>
          </p:nvPr>
        </p:nvSpPr>
        <p:spPr>
          <a:xfrm>
            <a:off x="545956" y="2773681"/>
            <a:ext cx="5386321" cy="2032001"/>
          </a:xfrm>
          <a:prstGeom prst="rect">
            <a:avLst/>
          </a:prstGeom>
        </p:spPr>
        <p:txBody>
          <a:bodyPr vert="horz" lIns="91440" tIns="45720" rIns="91440" bIns="45720" rtlCol="0">
            <a:normAutofit/>
          </a:bodyPr>
          <a:lstStyle>
            <a:lvl1pPr marL="0" indent="0" algn="l">
              <a:buFont typeface="Arial"/>
              <a:buNone/>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Imagen, gráfico, tabla, organigrama, multimedia.  </a:t>
            </a:r>
          </a:p>
        </p:txBody>
      </p:sp>
      <p:sp>
        <p:nvSpPr>
          <p:cNvPr id="11" name="Marcador de texto 2"/>
          <p:cNvSpPr>
            <a:spLocks noGrp="1"/>
          </p:cNvSpPr>
          <p:nvPr>
            <p:ph idx="15" hasCustomPrompt="1"/>
          </p:nvPr>
        </p:nvSpPr>
        <p:spPr>
          <a:xfrm>
            <a:off x="545957" y="4953000"/>
            <a:ext cx="5386321" cy="13189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2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a:t>
            </a:r>
          </a:p>
          <a:p>
            <a:pPr lvl="0"/>
            <a:r>
              <a:rPr lang="es-ES_tradnl" dirty="0"/>
              <a:t> </a:t>
            </a:r>
          </a:p>
        </p:txBody>
      </p:sp>
      <p:sp>
        <p:nvSpPr>
          <p:cNvPr id="12" name="Marcador de texto 2"/>
          <p:cNvSpPr>
            <a:spLocks noGrp="1"/>
          </p:cNvSpPr>
          <p:nvPr>
            <p:ph idx="17" hasCustomPrompt="1"/>
          </p:nvPr>
        </p:nvSpPr>
        <p:spPr>
          <a:xfrm>
            <a:off x="6260778" y="2773681"/>
            <a:ext cx="5386321" cy="2032001"/>
          </a:xfrm>
          <a:prstGeom prst="rect">
            <a:avLst/>
          </a:prstGeom>
        </p:spPr>
        <p:txBody>
          <a:bodyPr vert="horz" lIns="91440" tIns="45720" rIns="91440" bIns="45720" rtlCol="0">
            <a:normAutofit/>
          </a:bodyPr>
          <a:lstStyle>
            <a:lvl1pPr marL="0" indent="0" algn="l">
              <a:buFont typeface="Arial"/>
              <a:buNone/>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Imagen, gráfico, tabla, organigrama, multimedia.  </a:t>
            </a:r>
          </a:p>
        </p:txBody>
      </p:sp>
      <p:sp>
        <p:nvSpPr>
          <p:cNvPr id="13" name="Marcador de texto 2"/>
          <p:cNvSpPr>
            <a:spLocks noGrp="1"/>
          </p:cNvSpPr>
          <p:nvPr>
            <p:ph idx="18" hasCustomPrompt="1"/>
          </p:nvPr>
        </p:nvSpPr>
        <p:spPr>
          <a:xfrm>
            <a:off x="6260778" y="4953000"/>
            <a:ext cx="5386321" cy="13189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2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a:t>
            </a:r>
          </a:p>
          <a:p>
            <a:pPr lvl="0"/>
            <a:r>
              <a:rPr lang="es-ES_tradnl" dirty="0"/>
              <a:t> </a:t>
            </a:r>
          </a:p>
        </p:txBody>
      </p:sp>
      <p:sp>
        <p:nvSpPr>
          <p:cNvPr id="14" name="Marcador de contenido 12"/>
          <p:cNvSpPr>
            <a:spLocks noGrp="1"/>
          </p:cNvSpPr>
          <p:nvPr>
            <p:ph sz="quarter" idx="12" hasCustomPrompt="1"/>
          </p:nvPr>
        </p:nvSpPr>
        <p:spPr>
          <a:xfrm>
            <a:off x="541726" y="1066801"/>
            <a:ext cx="11105374" cy="74758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15" name="Marcador de contenido 12"/>
          <p:cNvSpPr>
            <a:spLocks noGrp="1"/>
          </p:cNvSpPr>
          <p:nvPr>
            <p:ph sz="quarter" idx="13" hasCustomPrompt="1"/>
          </p:nvPr>
        </p:nvSpPr>
        <p:spPr>
          <a:xfrm>
            <a:off x="541726" y="1966784"/>
            <a:ext cx="11105374"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rgbClr val="4F81BD"/>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23" name="Picture 22"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278673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303903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2834" y="4406903"/>
            <a:ext cx="10360501" cy="1362074"/>
          </a:xfrm>
        </p:spPr>
        <p:txBody>
          <a:bodyPr anchor="t"/>
          <a:lstStyle>
            <a:lvl1pPr algn="l">
              <a:defRPr sz="5400" b="1" cap="all"/>
            </a:lvl1pPr>
          </a:lstStyle>
          <a:p>
            <a:r>
              <a:rPr lang="es-ES_tradnl"/>
              <a:t>Clic para editar título</a:t>
            </a:r>
            <a:endParaRPr lang="es-ES"/>
          </a:p>
        </p:txBody>
      </p:sp>
      <p:sp>
        <p:nvSpPr>
          <p:cNvPr id="3" name="Marcador de texto 2"/>
          <p:cNvSpPr>
            <a:spLocks noGrp="1"/>
          </p:cNvSpPr>
          <p:nvPr>
            <p:ph type="body" idx="1"/>
          </p:nvPr>
        </p:nvSpPr>
        <p:spPr>
          <a:xfrm>
            <a:off x="962834" y="2906714"/>
            <a:ext cx="10360501" cy="1500186"/>
          </a:xfrm>
        </p:spPr>
        <p:txBody>
          <a:bodyPr anchor="b"/>
          <a:lstStyle>
            <a:lvl1pPr marL="0" indent="0">
              <a:buNone/>
              <a:defRPr sz="2700">
                <a:solidFill>
                  <a:schemeClr val="tx1">
                    <a:tint val="75000"/>
                  </a:schemeClr>
                </a:solidFill>
              </a:defRPr>
            </a:lvl1pPr>
            <a:lvl2pPr marL="614751" indent="0">
              <a:buNone/>
              <a:defRPr sz="2400">
                <a:solidFill>
                  <a:schemeClr val="tx1">
                    <a:tint val="75000"/>
                  </a:schemeClr>
                </a:solidFill>
              </a:defRPr>
            </a:lvl2pPr>
            <a:lvl3pPr marL="1229502" indent="0">
              <a:buNone/>
              <a:defRPr sz="2200">
                <a:solidFill>
                  <a:schemeClr val="tx1">
                    <a:tint val="75000"/>
                  </a:schemeClr>
                </a:solidFill>
              </a:defRPr>
            </a:lvl3pPr>
            <a:lvl4pPr marL="1844253" indent="0">
              <a:buNone/>
              <a:defRPr sz="1900">
                <a:solidFill>
                  <a:schemeClr val="tx1">
                    <a:tint val="75000"/>
                  </a:schemeClr>
                </a:solidFill>
              </a:defRPr>
            </a:lvl4pPr>
            <a:lvl5pPr marL="2459004" indent="0">
              <a:buNone/>
              <a:defRPr sz="1900">
                <a:solidFill>
                  <a:schemeClr val="tx1">
                    <a:tint val="75000"/>
                  </a:schemeClr>
                </a:solidFill>
              </a:defRPr>
            </a:lvl5pPr>
            <a:lvl6pPr marL="3073756" indent="0">
              <a:buNone/>
              <a:defRPr sz="1900">
                <a:solidFill>
                  <a:schemeClr val="tx1">
                    <a:tint val="75000"/>
                  </a:schemeClr>
                </a:solidFill>
              </a:defRPr>
            </a:lvl6pPr>
            <a:lvl7pPr marL="3688507" indent="0">
              <a:buNone/>
              <a:defRPr sz="1900">
                <a:solidFill>
                  <a:schemeClr val="tx1">
                    <a:tint val="75000"/>
                  </a:schemeClr>
                </a:solidFill>
              </a:defRPr>
            </a:lvl7pPr>
            <a:lvl8pPr marL="4303258" indent="0">
              <a:buNone/>
              <a:defRPr sz="1900">
                <a:solidFill>
                  <a:schemeClr val="tx1">
                    <a:tint val="75000"/>
                  </a:schemeClr>
                </a:solidFill>
              </a:defRPr>
            </a:lvl8pPr>
            <a:lvl9pPr marL="4918009" indent="0">
              <a:buNone/>
              <a:defRPr sz="19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65611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609441" y="1600202"/>
            <a:ext cx="5383398" cy="452596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6195986" y="1600202"/>
            <a:ext cx="5383398" cy="452596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419815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609441" y="1535114"/>
            <a:ext cx="5385514" cy="639762"/>
          </a:xfrm>
        </p:spPr>
        <p:txBody>
          <a:bodyPr anchor="b"/>
          <a:lstStyle>
            <a:lvl1pPr marL="0" indent="0">
              <a:buNone/>
              <a:defRPr sz="3200" b="1"/>
            </a:lvl1pPr>
            <a:lvl2pPr marL="614751" indent="0">
              <a:buNone/>
              <a:defRPr sz="2700" b="1"/>
            </a:lvl2pPr>
            <a:lvl3pPr marL="1229502" indent="0">
              <a:buNone/>
              <a:defRPr sz="2400" b="1"/>
            </a:lvl3pPr>
            <a:lvl4pPr marL="1844253" indent="0">
              <a:buNone/>
              <a:defRPr sz="2200" b="1"/>
            </a:lvl4pPr>
            <a:lvl5pPr marL="2459004" indent="0">
              <a:buNone/>
              <a:defRPr sz="2200" b="1"/>
            </a:lvl5pPr>
            <a:lvl6pPr marL="3073756" indent="0">
              <a:buNone/>
              <a:defRPr sz="2200" b="1"/>
            </a:lvl6pPr>
            <a:lvl7pPr marL="3688507" indent="0">
              <a:buNone/>
              <a:defRPr sz="2200" b="1"/>
            </a:lvl7pPr>
            <a:lvl8pPr marL="4303258" indent="0">
              <a:buNone/>
              <a:defRPr sz="2200" b="1"/>
            </a:lvl8pPr>
            <a:lvl9pPr marL="4918009" indent="0">
              <a:buNone/>
              <a:defRPr sz="2200" b="1"/>
            </a:lvl9pPr>
          </a:lstStyle>
          <a:p>
            <a:pPr lvl="0"/>
            <a:r>
              <a:rPr lang="es-ES_tradnl"/>
              <a:t>Haga clic para modificar el estilo de texto del patrón</a:t>
            </a:r>
          </a:p>
        </p:txBody>
      </p:sp>
      <p:sp>
        <p:nvSpPr>
          <p:cNvPr id="4" name="Marcador de contenido 3"/>
          <p:cNvSpPr>
            <a:spLocks noGrp="1"/>
          </p:cNvSpPr>
          <p:nvPr>
            <p:ph sz="half" idx="2"/>
          </p:nvPr>
        </p:nvSpPr>
        <p:spPr>
          <a:xfrm>
            <a:off x="609441" y="2174875"/>
            <a:ext cx="5385514" cy="3951288"/>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6191756" y="1535114"/>
            <a:ext cx="5387630" cy="639762"/>
          </a:xfrm>
        </p:spPr>
        <p:txBody>
          <a:bodyPr anchor="b"/>
          <a:lstStyle>
            <a:lvl1pPr marL="0" indent="0">
              <a:buNone/>
              <a:defRPr sz="3200" b="1"/>
            </a:lvl1pPr>
            <a:lvl2pPr marL="614751" indent="0">
              <a:buNone/>
              <a:defRPr sz="2700" b="1"/>
            </a:lvl2pPr>
            <a:lvl3pPr marL="1229502" indent="0">
              <a:buNone/>
              <a:defRPr sz="2400" b="1"/>
            </a:lvl3pPr>
            <a:lvl4pPr marL="1844253" indent="0">
              <a:buNone/>
              <a:defRPr sz="2200" b="1"/>
            </a:lvl4pPr>
            <a:lvl5pPr marL="2459004" indent="0">
              <a:buNone/>
              <a:defRPr sz="2200" b="1"/>
            </a:lvl5pPr>
            <a:lvl6pPr marL="3073756" indent="0">
              <a:buNone/>
              <a:defRPr sz="2200" b="1"/>
            </a:lvl6pPr>
            <a:lvl7pPr marL="3688507" indent="0">
              <a:buNone/>
              <a:defRPr sz="2200" b="1"/>
            </a:lvl7pPr>
            <a:lvl8pPr marL="4303258" indent="0">
              <a:buNone/>
              <a:defRPr sz="2200" b="1"/>
            </a:lvl8pPr>
            <a:lvl9pPr marL="4918009" indent="0">
              <a:buNone/>
              <a:defRPr sz="22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91756" y="2174875"/>
            <a:ext cx="5387630" cy="3951288"/>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35948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107614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700549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444" y="273049"/>
            <a:ext cx="4010039" cy="1162051"/>
          </a:xfrm>
        </p:spPr>
        <p:txBody>
          <a:bodyPr anchor="b"/>
          <a:lstStyle>
            <a:lvl1pPr algn="l">
              <a:defRPr sz="2700" b="1"/>
            </a:lvl1pPr>
          </a:lstStyle>
          <a:p>
            <a:r>
              <a:rPr lang="es-ES_tradnl"/>
              <a:t>Clic para editar título</a:t>
            </a:r>
            <a:endParaRPr lang="es-ES"/>
          </a:p>
        </p:txBody>
      </p:sp>
      <p:sp>
        <p:nvSpPr>
          <p:cNvPr id="3" name="Marcador de contenido 2"/>
          <p:cNvSpPr>
            <a:spLocks noGrp="1"/>
          </p:cNvSpPr>
          <p:nvPr>
            <p:ph idx="1"/>
          </p:nvPr>
        </p:nvSpPr>
        <p:spPr>
          <a:xfrm>
            <a:off x="4765492" y="273051"/>
            <a:ext cx="6813892" cy="5853114"/>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609444" y="1435102"/>
            <a:ext cx="4010039" cy="4691063"/>
          </a:xfrm>
        </p:spPr>
        <p:txBody>
          <a:bodyPr/>
          <a:lstStyle>
            <a:lvl1pPr marL="0" indent="0">
              <a:buNone/>
              <a:defRPr sz="1900"/>
            </a:lvl1pPr>
            <a:lvl2pPr marL="614751" indent="0">
              <a:buNone/>
              <a:defRPr sz="1600"/>
            </a:lvl2pPr>
            <a:lvl3pPr marL="1229502" indent="0">
              <a:buNone/>
              <a:defRPr sz="1300"/>
            </a:lvl3pPr>
            <a:lvl4pPr marL="1844253" indent="0">
              <a:buNone/>
              <a:defRPr sz="1200"/>
            </a:lvl4pPr>
            <a:lvl5pPr marL="2459004" indent="0">
              <a:buNone/>
              <a:defRPr sz="1200"/>
            </a:lvl5pPr>
            <a:lvl6pPr marL="3073756" indent="0">
              <a:buNone/>
              <a:defRPr sz="1200"/>
            </a:lvl6pPr>
            <a:lvl7pPr marL="3688507" indent="0">
              <a:buNone/>
              <a:defRPr sz="1200"/>
            </a:lvl7pPr>
            <a:lvl8pPr marL="4303258" indent="0">
              <a:buNone/>
              <a:defRPr sz="1200"/>
            </a:lvl8pPr>
            <a:lvl9pPr marL="4918009" indent="0">
              <a:buNone/>
              <a:defRPr sz="12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352806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096" y="4800600"/>
            <a:ext cx="7313295" cy="566738"/>
          </a:xfrm>
        </p:spPr>
        <p:txBody>
          <a:bodyPr anchor="b"/>
          <a:lstStyle>
            <a:lvl1pPr algn="l">
              <a:defRPr sz="2700" b="1"/>
            </a:lvl1pPr>
          </a:lstStyle>
          <a:p>
            <a:r>
              <a:rPr lang="es-ES_tradnl"/>
              <a:t>Clic para editar título</a:t>
            </a:r>
            <a:endParaRPr lang="es-ES"/>
          </a:p>
        </p:txBody>
      </p:sp>
      <p:sp>
        <p:nvSpPr>
          <p:cNvPr id="3" name="Marcador de posición de imagen 2"/>
          <p:cNvSpPr>
            <a:spLocks noGrp="1"/>
          </p:cNvSpPr>
          <p:nvPr>
            <p:ph type="pic" idx="1"/>
          </p:nvPr>
        </p:nvSpPr>
        <p:spPr>
          <a:xfrm>
            <a:off x="2389096" y="612775"/>
            <a:ext cx="7313295" cy="4114800"/>
          </a:xfrm>
        </p:spPr>
        <p:txBody>
          <a:bodyPr/>
          <a:lstStyle>
            <a:lvl1pPr marL="0" indent="0">
              <a:buNone/>
              <a:defRPr sz="4300"/>
            </a:lvl1pPr>
            <a:lvl2pPr marL="614751" indent="0">
              <a:buNone/>
              <a:defRPr sz="3800"/>
            </a:lvl2pPr>
            <a:lvl3pPr marL="1229502" indent="0">
              <a:buNone/>
              <a:defRPr sz="3200"/>
            </a:lvl3pPr>
            <a:lvl4pPr marL="1844253" indent="0">
              <a:buNone/>
              <a:defRPr sz="2700"/>
            </a:lvl4pPr>
            <a:lvl5pPr marL="2459004" indent="0">
              <a:buNone/>
              <a:defRPr sz="2700"/>
            </a:lvl5pPr>
            <a:lvl6pPr marL="3073756" indent="0">
              <a:buNone/>
              <a:defRPr sz="2700"/>
            </a:lvl6pPr>
            <a:lvl7pPr marL="3688507" indent="0">
              <a:buNone/>
              <a:defRPr sz="2700"/>
            </a:lvl7pPr>
            <a:lvl8pPr marL="4303258" indent="0">
              <a:buNone/>
              <a:defRPr sz="2700"/>
            </a:lvl8pPr>
            <a:lvl9pPr marL="4918009" indent="0">
              <a:buNone/>
              <a:defRPr sz="2700"/>
            </a:lvl9pPr>
          </a:lstStyle>
          <a:p>
            <a:endParaRPr lang="es-ES"/>
          </a:p>
        </p:txBody>
      </p:sp>
      <p:sp>
        <p:nvSpPr>
          <p:cNvPr id="4" name="Marcador de texto 3"/>
          <p:cNvSpPr>
            <a:spLocks noGrp="1"/>
          </p:cNvSpPr>
          <p:nvPr>
            <p:ph type="body" sz="half" idx="2"/>
          </p:nvPr>
        </p:nvSpPr>
        <p:spPr>
          <a:xfrm>
            <a:off x="2389096" y="5367339"/>
            <a:ext cx="7313295" cy="804863"/>
          </a:xfrm>
        </p:spPr>
        <p:txBody>
          <a:bodyPr/>
          <a:lstStyle>
            <a:lvl1pPr marL="0" indent="0">
              <a:buNone/>
              <a:defRPr sz="1900"/>
            </a:lvl1pPr>
            <a:lvl2pPr marL="614751" indent="0">
              <a:buNone/>
              <a:defRPr sz="1600"/>
            </a:lvl2pPr>
            <a:lvl3pPr marL="1229502" indent="0">
              <a:buNone/>
              <a:defRPr sz="1300"/>
            </a:lvl3pPr>
            <a:lvl4pPr marL="1844253" indent="0">
              <a:buNone/>
              <a:defRPr sz="1200"/>
            </a:lvl4pPr>
            <a:lvl5pPr marL="2459004" indent="0">
              <a:buNone/>
              <a:defRPr sz="1200"/>
            </a:lvl5pPr>
            <a:lvl6pPr marL="3073756" indent="0">
              <a:buNone/>
              <a:defRPr sz="1200"/>
            </a:lvl6pPr>
            <a:lvl7pPr marL="3688507" indent="0">
              <a:buNone/>
              <a:defRPr sz="1200"/>
            </a:lvl7pPr>
            <a:lvl8pPr marL="4303258" indent="0">
              <a:buNone/>
              <a:defRPr sz="1200"/>
            </a:lvl8pPr>
            <a:lvl9pPr marL="4918009" indent="0">
              <a:buNone/>
              <a:defRPr sz="12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E916DE2A-52CF-B048-89B3-A4767B09122D}" type="datetimeFigureOut">
              <a:rPr lang="es-ES" smtClean="0"/>
              <a:pPr/>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pPr/>
              <a:t>‹Nº›</a:t>
            </a:fld>
            <a:endParaRPr lang="es-ES"/>
          </a:p>
        </p:txBody>
      </p:sp>
    </p:spTree>
    <p:extLst>
      <p:ext uri="{BB962C8B-B14F-4D97-AF65-F5344CB8AC3E}">
        <p14:creationId xmlns:p14="http://schemas.microsoft.com/office/powerpoint/2010/main" val="1250054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442" y="274639"/>
            <a:ext cx="10969943" cy="1143000"/>
          </a:xfrm>
          <a:prstGeom prst="rect">
            <a:avLst/>
          </a:prstGeom>
        </p:spPr>
        <p:txBody>
          <a:bodyPr vert="horz" lIns="122950" tIns="61475" rIns="122950" bIns="61475"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609442" y="1600202"/>
            <a:ext cx="10969943" cy="4525963"/>
          </a:xfrm>
          <a:prstGeom prst="rect">
            <a:avLst/>
          </a:prstGeom>
        </p:spPr>
        <p:txBody>
          <a:bodyPr vert="horz" lIns="122950" tIns="61475" rIns="122950" bIns="61475"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609441" y="6356351"/>
            <a:ext cx="2844059" cy="365125"/>
          </a:xfrm>
          <a:prstGeom prst="rect">
            <a:avLst/>
          </a:prstGeom>
        </p:spPr>
        <p:txBody>
          <a:bodyPr vert="horz" lIns="122950" tIns="61475" rIns="122950" bIns="61475" rtlCol="0" anchor="ctr"/>
          <a:lstStyle>
            <a:lvl1pPr algn="l">
              <a:defRPr sz="1600">
                <a:solidFill>
                  <a:schemeClr val="tx1">
                    <a:tint val="75000"/>
                  </a:schemeClr>
                </a:solidFill>
              </a:defRPr>
            </a:lvl1pPr>
          </a:lstStyle>
          <a:p>
            <a:fld id="{E916DE2A-52CF-B048-89B3-A4767B09122D}" type="datetimeFigureOut">
              <a:rPr lang="es-ES" smtClean="0"/>
              <a:pPr/>
              <a:t>12/06/2023</a:t>
            </a:fld>
            <a:endParaRPr lang="es-ES"/>
          </a:p>
        </p:txBody>
      </p:sp>
      <p:sp>
        <p:nvSpPr>
          <p:cNvPr id="5" name="Marcador de pie de página 4"/>
          <p:cNvSpPr>
            <a:spLocks noGrp="1"/>
          </p:cNvSpPr>
          <p:nvPr>
            <p:ph type="ftr" sz="quarter" idx="3"/>
          </p:nvPr>
        </p:nvSpPr>
        <p:spPr>
          <a:xfrm>
            <a:off x="4164516" y="6356351"/>
            <a:ext cx="3859795" cy="365125"/>
          </a:xfrm>
          <a:prstGeom prst="rect">
            <a:avLst/>
          </a:prstGeom>
        </p:spPr>
        <p:txBody>
          <a:bodyPr vert="horz" lIns="122950" tIns="61475" rIns="122950" bIns="61475" rtlCol="0" anchor="ctr"/>
          <a:lstStyle>
            <a:lvl1pPr algn="ctr">
              <a:defRPr sz="16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735326" y="6356351"/>
            <a:ext cx="2844059" cy="365125"/>
          </a:xfrm>
          <a:prstGeom prst="rect">
            <a:avLst/>
          </a:prstGeom>
        </p:spPr>
        <p:txBody>
          <a:bodyPr vert="horz" lIns="122950" tIns="61475" rIns="122950" bIns="61475" rtlCol="0" anchor="ctr"/>
          <a:lstStyle>
            <a:lvl1pPr algn="r">
              <a:defRPr sz="1600">
                <a:solidFill>
                  <a:schemeClr val="tx1">
                    <a:tint val="75000"/>
                  </a:schemeClr>
                </a:solidFill>
              </a:defRPr>
            </a:lvl1pPr>
          </a:lstStyle>
          <a:p>
            <a:fld id="{339DE33B-29C3-A64D-9297-00A5A1600F58}" type="slidenum">
              <a:rPr lang="es-ES" smtClean="0"/>
              <a:pPr/>
              <a:t>‹Nº›</a:t>
            </a:fld>
            <a:endParaRPr lang="es-ES"/>
          </a:p>
        </p:txBody>
      </p:sp>
    </p:spTree>
    <p:extLst>
      <p:ext uri="{BB962C8B-B14F-4D97-AF65-F5344CB8AC3E}">
        <p14:creationId xmlns:p14="http://schemas.microsoft.com/office/powerpoint/2010/main" val="2253434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614751" rtl="0" eaLnBrk="1" latinLnBrk="0" hangingPunct="1">
        <a:spcBef>
          <a:spcPct val="0"/>
        </a:spcBef>
        <a:buNone/>
        <a:defRPr sz="5900" kern="1200">
          <a:solidFill>
            <a:schemeClr val="tx1"/>
          </a:solidFill>
          <a:latin typeface="+mj-lt"/>
          <a:ea typeface="+mj-ea"/>
          <a:cs typeface="+mj-cs"/>
        </a:defRPr>
      </a:lvl1pPr>
    </p:titleStyle>
    <p:bodyStyle>
      <a:lvl1pPr marL="461063" indent="-461063" algn="l" defTabSz="614751" rtl="0" eaLnBrk="1" latinLnBrk="0" hangingPunct="1">
        <a:spcBef>
          <a:spcPct val="20000"/>
        </a:spcBef>
        <a:buFont typeface="Arial"/>
        <a:buChar char="•"/>
        <a:defRPr sz="4300" kern="1200">
          <a:solidFill>
            <a:schemeClr val="tx1"/>
          </a:solidFill>
          <a:latin typeface="+mn-lt"/>
          <a:ea typeface="+mn-ea"/>
          <a:cs typeface="+mn-cs"/>
        </a:defRPr>
      </a:lvl1pPr>
      <a:lvl2pPr marL="998971" indent="-384219" algn="l" defTabSz="614751" rtl="0" eaLnBrk="1" latinLnBrk="0" hangingPunct="1">
        <a:spcBef>
          <a:spcPct val="20000"/>
        </a:spcBef>
        <a:buFont typeface="Arial"/>
        <a:buChar char="–"/>
        <a:defRPr sz="3800" kern="1200">
          <a:solidFill>
            <a:schemeClr val="tx1"/>
          </a:solidFill>
          <a:latin typeface="+mn-lt"/>
          <a:ea typeface="+mn-ea"/>
          <a:cs typeface="+mn-cs"/>
        </a:defRPr>
      </a:lvl2pPr>
      <a:lvl3pPr marL="1536878" indent="-307376" algn="l" defTabSz="614751" rtl="0" eaLnBrk="1" latinLnBrk="0" hangingPunct="1">
        <a:spcBef>
          <a:spcPct val="20000"/>
        </a:spcBef>
        <a:buFont typeface="Arial"/>
        <a:buChar char="•"/>
        <a:defRPr sz="3200" kern="1200">
          <a:solidFill>
            <a:schemeClr val="tx1"/>
          </a:solidFill>
          <a:latin typeface="+mn-lt"/>
          <a:ea typeface="+mn-ea"/>
          <a:cs typeface="+mn-cs"/>
        </a:defRPr>
      </a:lvl3pPr>
      <a:lvl4pPr marL="2151629" indent="-307376" algn="l" defTabSz="614751" rtl="0" eaLnBrk="1" latinLnBrk="0" hangingPunct="1">
        <a:spcBef>
          <a:spcPct val="20000"/>
        </a:spcBef>
        <a:buFont typeface="Arial"/>
        <a:buChar char="–"/>
        <a:defRPr sz="2700" kern="1200">
          <a:solidFill>
            <a:schemeClr val="tx1"/>
          </a:solidFill>
          <a:latin typeface="+mn-lt"/>
          <a:ea typeface="+mn-ea"/>
          <a:cs typeface="+mn-cs"/>
        </a:defRPr>
      </a:lvl4pPr>
      <a:lvl5pPr marL="2766380" indent="-307376" algn="l" defTabSz="614751" rtl="0" eaLnBrk="1" latinLnBrk="0" hangingPunct="1">
        <a:spcBef>
          <a:spcPct val="20000"/>
        </a:spcBef>
        <a:buFont typeface="Arial"/>
        <a:buChar char="»"/>
        <a:defRPr sz="2700" kern="1200">
          <a:solidFill>
            <a:schemeClr val="tx1"/>
          </a:solidFill>
          <a:latin typeface="+mn-lt"/>
          <a:ea typeface="+mn-ea"/>
          <a:cs typeface="+mn-cs"/>
        </a:defRPr>
      </a:lvl5pPr>
      <a:lvl6pPr marL="3381131" indent="-307376" algn="l" defTabSz="614751" rtl="0" eaLnBrk="1" latinLnBrk="0" hangingPunct="1">
        <a:spcBef>
          <a:spcPct val="20000"/>
        </a:spcBef>
        <a:buFont typeface="Arial"/>
        <a:buChar char="•"/>
        <a:defRPr sz="2700" kern="1200">
          <a:solidFill>
            <a:schemeClr val="tx1"/>
          </a:solidFill>
          <a:latin typeface="+mn-lt"/>
          <a:ea typeface="+mn-ea"/>
          <a:cs typeface="+mn-cs"/>
        </a:defRPr>
      </a:lvl6pPr>
      <a:lvl7pPr marL="3995882" indent="-307376" algn="l" defTabSz="614751" rtl="0" eaLnBrk="1" latinLnBrk="0" hangingPunct="1">
        <a:spcBef>
          <a:spcPct val="20000"/>
        </a:spcBef>
        <a:buFont typeface="Arial"/>
        <a:buChar char="•"/>
        <a:defRPr sz="2700" kern="1200">
          <a:solidFill>
            <a:schemeClr val="tx1"/>
          </a:solidFill>
          <a:latin typeface="+mn-lt"/>
          <a:ea typeface="+mn-ea"/>
          <a:cs typeface="+mn-cs"/>
        </a:defRPr>
      </a:lvl7pPr>
      <a:lvl8pPr marL="4610633" indent="-307376" algn="l" defTabSz="614751" rtl="0" eaLnBrk="1" latinLnBrk="0" hangingPunct="1">
        <a:spcBef>
          <a:spcPct val="20000"/>
        </a:spcBef>
        <a:buFont typeface="Arial"/>
        <a:buChar char="•"/>
        <a:defRPr sz="2700" kern="1200">
          <a:solidFill>
            <a:schemeClr val="tx1"/>
          </a:solidFill>
          <a:latin typeface="+mn-lt"/>
          <a:ea typeface="+mn-ea"/>
          <a:cs typeface="+mn-cs"/>
        </a:defRPr>
      </a:lvl8pPr>
      <a:lvl9pPr marL="5225385" indent="-307376" algn="l" defTabSz="614751"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s-ES"/>
      </a:defPPr>
      <a:lvl1pPr marL="0" algn="l" defTabSz="614751" rtl="0" eaLnBrk="1" latinLnBrk="0" hangingPunct="1">
        <a:defRPr sz="2400" kern="1200">
          <a:solidFill>
            <a:schemeClr val="tx1"/>
          </a:solidFill>
          <a:latin typeface="+mn-lt"/>
          <a:ea typeface="+mn-ea"/>
          <a:cs typeface="+mn-cs"/>
        </a:defRPr>
      </a:lvl1pPr>
      <a:lvl2pPr marL="614751" algn="l" defTabSz="614751" rtl="0" eaLnBrk="1" latinLnBrk="0" hangingPunct="1">
        <a:defRPr sz="2400" kern="1200">
          <a:solidFill>
            <a:schemeClr val="tx1"/>
          </a:solidFill>
          <a:latin typeface="+mn-lt"/>
          <a:ea typeface="+mn-ea"/>
          <a:cs typeface="+mn-cs"/>
        </a:defRPr>
      </a:lvl2pPr>
      <a:lvl3pPr marL="1229502" algn="l" defTabSz="614751" rtl="0" eaLnBrk="1" latinLnBrk="0" hangingPunct="1">
        <a:defRPr sz="2400" kern="1200">
          <a:solidFill>
            <a:schemeClr val="tx1"/>
          </a:solidFill>
          <a:latin typeface="+mn-lt"/>
          <a:ea typeface="+mn-ea"/>
          <a:cs typeface="+mn-cs"/>
        </a:defRPr>
      </a:lvl3pPr>
      <a:lvl4pPr marL="1844253" algn="l" defTabSz="614751" rtl="0" eaLnBrk="1" latinLnBrk="0" hangingPunct="1">
        <a:defRPr sz="2400" kern="1200">
          <a:solidFill>
            <a:schemeClr val="tx1"/>
          </a:solidFill>
          <a:latin typeface="+mn-lt"/>
          <a:ea typeface="+mn-ea"/>
          <a:cs typeface="+mn-cs"/>
        </a:defRPr>
      </a:lvl4pPr>
      <a:lvl5pPr marL="2459004" algn="l" defTabSz="614751" rtl="0" eaLnBrk="1" latinLnBrk="0" hangingPunct="1">
        <a:defRPr sz="2400" kern="1200">
          <a:solidFill>
            <a:schemeClr val="tx1"/>
          </a:solidFill>
          <a:latin typeface="+mn-lt"/>
          <a:ea typeface="+mn-ea"/>
          <a:cs typeface="+mn-cs"/>
        </a:defRPr>
      </a:lvl5pPr>
      <a:lvl6pPr marL="3073756" algn="l" defTabSz="614751" rtl="0" eaLnBrk="1" latinLnBrk="0" hangingPunct="1">
        <a:defRPr sz="2400" kern="1200">
          <a:solidFill>
            <a:schemeClr val="tx1"/>
          </a:solidFill>
          <a:latin typeface="+mn-lt"/>
          <a:ea typeface="+mn-ea"/>
          <a:cs typeface="+mn-cs"/>
        </a:defRPr>
      </a:lvl6pPr>
      <a:lvl7pPr marL="3688507" algn="l" defTabSz="614751" rtl="0" eaLnBrk="1" latinLnBrk="0" hangingPunct="1">
        <a:defRPr sz="2400" kern="1200">
          <a:solidFill>
            <a:schemeClr val="tx1"/>
          </a:solidFill>
          <a:latin typeface="+mn-lt"/>
          <a:ea typeface="+mn-ea"/>
          <a:cs typeface="+mn-cs"/>
        </a:defRPr>
      </a:lvl7pPr>
      <a:lvl8pPr marL="4303258" algn="l" defTabSz="614751" rtl="0" eaLnBrk="1" latinLnBrk="0" hangingPunct="1">
        <a:defRPr sz="2400" kern="1200">
          <a:solidFill>
            <a:schemeClr val="tx1"/>
          </a:solidFill>
          <a:latin typeface="+mn-lt"/>
          <a:ea typeface="+mn-ea"/>
          <a:cs typeface="+mn-cs"/>
        </a:defRPr>
      </a:lvl8pPr>
      <a:lvl9pPr marL="4918009" algn="l" defTabSz="614751"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s://ayuda.anid.cl/hc/es"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5" name="Imagen 4" descr="Captura de pantalla de un celular con letras&#10;&#10;Descripción generada automáticamente">
            <a:extLst>
              <a:ext uri="{FF2B5EF4-FFF2-40B4-BE49-F238E27FC236}">
                <a16:creationId xmlns:a16="http://schemas.microsoft.com/office/drawing/2014/main" id="{E3DA2AD3-C7F4-6F46-87D3-8FBFBF20DA7B}"/>
              </a:ext>
            </a:extLst>
          </p:cNvPr>
          <p:cNvPicPr>
            <a:picLocks noChangeAspect="1"/>
          </p:cNvPicPr>
          <p:nvPr/>
        </p:nvPicPr>
        <p:blipFill>
          <a:blip r:embed="rId4"/>
          <a:stretch>
            <a:fillRect/>
          </a:stretch>
        </p:blipFill>
        <p:spPr>
          <a:xfrm>
            <a:off x="5144550" y="2464941"/>
            <a:ext cx="2125991" cy="1928117"/>
          </a:xfrm>
          <a:prstGeom prst="rect">
            <a:avLst/>
          </a:prstGeom>
        </p:spPr>
      </p:pic>
    </p:spTree>
    <p:extLst>
      <p:ext uri="{BB962C8B-B14F-4D97-AF65-F5344CB8AC3E}">
        <p14:creationId xmlns:p14="http://schemas.microsoft.com/office/powerpoint/2010/main" val="63642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545957"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Presupuesto</a:t>
            </a:r>
            <a:endParaRPr lang="es-CL" dirty="0">
              <a:solidFill>
                <a:schemeClr val="tx1">
                  <a:lumMod val="75000"/>
                  <a:lumOff val="25000"/>
                </a:schemeClr>
              </a:solidFill>
              <a:ea typeface="Verdana"/>
            </a:endParaRPr>
          </a:p>
        </p:txBody>
      </p:sp>
      <p:sp>
        <p:nvSpPr>
          <p:cNvPr id="4" name="Content Placeholder 3"/>
          <p:cNvSpPr>
            <a:spLocks noGrp="1"/>
          </p:cNvSpPr>
          <p:nvPr>
            <p:ph sz="quarter" idx="13"/>
          </p:nvPr>
        </p:nvSpPr>
        <p:spPr>
          <a:xfrm>
            <a:off x="231228" y="950614"/>
            <a:ext cx="11876689" cy="1166272"/>
          </a:xfrm>
        </p:spPr>
        <p:txBody>
          <a:bodyPr vert="horz" lIns="122950" tIns="61475" rIns="122950" bIns="61475" rtlCol="0" anchor="t">
            <a:noAutofit/>
          </a:bodyPr>
          <a:lstStyle/>
          <a:p>
            <a:r>
              <a:rPr lang="es-ES" sz="1400" dirty="0">
                <a:solidFill>
                  <a:schemeClr val="tx1">
                    <a:lumMod val="50000"/>
                    <a:lumOff val="50000"/>
                  </a:schemeClr>
                </a:solidFill>
              </a:rPr>
              <a:t>Complete el presupuesto de acuerdo con la información contenida en el documento “Planilla de costos”. </a:t>
            </a:r>
            <a:endParaRPr lang="en-US" dirty="0">
              <a:solidFill>
                <a:schemeClr val="tx1">
                  <a:lumMod val="50000"/>
                  <a:lumOff val="50000"/>
                </a:schemeClr>
              </a:solidFill>
              <a:ea typeface="Verdana"/>
            </a:endParaRPr>
          </a:p>
        </p:txBody>
      </p:sp>
      <p:graphicFrame>
        <p:nvGraphicFramePr>
          <p:cNvPr id="2" name="Tabla 1">
            <a:extLst>
              <a:ext uri="{FF2B5EF4-FFF2-40B4-BE49-F238E27FC236}">
                <a16:creationId xmlns:a16="http://schemas.microsoft.com/office/drawing/2014/main" id="{AE548B12-49FB-CB2A-A18C-69414C515A80}"/>
              </a:ext>
            </a:extLst>
          </p:cNvPr>
          <p:cNvGraphicFramePr>
            <a:graphicFrameLocks noGrp="1"/>
          </p:cNvGraphicFramePr>
          <p:nvPr>
            <p:extLst>
              <p:ext uri="{D42A27DB-BD31-4B8C-83A1-F6EECF244321}">
                <p14:modId xmlns:p14="http://schemas.microsoft.com/office/powerpoint/2010/main" val="2009129874"/>
              </p:ext>
            </p:extLst>
          </p:nvPr>
        </p:nvGraphicFramePr>
        <p:xfrm>
          <a:off x="399496" y="1491449"/>
          <a:ext cx="11198455" cy="4704078"/>
        </p:xfrm>
        <a:graphic>
          <a:graphicData uri="http://schemas.openxmlformats.org/drawingml/2006/table">
            <a:tbl>
              <a:tblPr firstRow="1" firstCol="1" bandRow="1">
                <a:tableStyleId>{5C22544A-7EE6-4342-B048-85BDC9FD1C3A}</a:tableStyleId>
              </a:tblPr>
              <a:tblGrid>
                <a:gridCol w="1391982">
                  <a:extLst>
                    <a:ext uri="{9D8B030D-6E8A-4147-A177-3AD203B41FA5}">
                      <a16:colId xmlns:a16="http://schemas.microsoft.com/office/drawing/2014/main" val="3462858164"/>
                    </a:ext>
                  </a:extLst>
                </a:gridCol>
                <a:gridCol w="900919">
                  <a:extLst>
                    <a:ext uri="{9D8B030D-6E8A-4147-A177-3AD203B41FA5}">
                      <a16:colId xmlns:a16="http://schemas.microsoft.com/office/drawing/2014/main" val="2004330340"/>
                    </a:ext>
                  </a:extLst>
                </a:gridCol>
                <a:gridCol w="1007334">
                  <a:extLst>
                    <a:ext uri="{9D8B030D-6E8A-4147-A177-3AD203B41FA5}">
                      <a16:colId xmlns:a16="http://schemas.microsoft.com/office/drawing/2014/main" val="2079710333"/>
                    </a:ext>
                  </a:extLst>
                </a:gridCol>
                <a:gridCol w="864154">
                  <a:extLst>
                    <a:ext uri="{9D8B030D-6E8A-4147-A177-3AD203B41FA5}">
                      <a16:colId xmlns:a16="http://schemas.microsoft.com/office/drawing/2014/main" val="2499913760"/>
                    </a:ext>
                  </a:extLst>
                </a:gridCol>
                <a:gridCol w="1008348">
                  <a:extLst>
                    <a:ext uri="{9D8B030D-6E8A-4147-A177-3AD203B41FA5}">
                      <a16:colId xmlns:a16="http://schemas.microsoft.com/office/drawing/2014/main" val="1366504323"/>
                    </a:ext>
                  </a:extLst>
                </a:gridCol>
                <a:gridCol w="1008348">
                  <a:extLst>
                    <a:ext uri="{9D8B030D-6E8A-4147-A177-3AD203B41FA5}">
                      <a16:colId xmlns:a16="http://schemas.microsoft.com/office/drawing/2014/main" val="3754536766"/>
                    </a:ext>
                  </a:extLst>
                </a:gridCol>
                <a:gridCol w="1007334">
                  <a:extLst>
                    <a:ext uri="{9D8B030D-6E8A-4147-A177-3AD203B41FA5}">
                      <a16:colId xmlns:a16="http://schemas.microsoft.com/office/drawing/2014/main" val="3468087978"/>
                    </a:ext>
                  </a:extLst>
                </a:gridCol>
                <a:gridCol w="1131218">
                  <a:extLst>
                    <a:ext uri="{9D8B030D-6E8A-4147-A177-3AD203B41FA5}">
                      <a16:colId xmlns:a16="http://schemas.microsoft.com/office/drawing/2014/main" val="1208466918"/>
                    </a:ext>
                  </a:extLst>
                </a:gridCol>
                <a:gridCol w="1131218">
                  <a:extLst>
                    <a:ext uri="{9D8B030D-6E8A-4147-A177-3AD203B41FA5}">
                      <a16:colId xmlns:a16="http://schemas.microsoft.com/office/drawing/2014/main" val="364240891"/>
                    </a:ext>
                  </a:extLst>
                </a:gridCol>
                <a:gridCol w="884462">
                  <a:extLst>
                    <a:ext uri="{9D8B030D-6E8A-4147-A177-3AD203B41FA5}">
                      <a16:colId xmlns:a16="http://schemas.microsoft.com/office/drawing/2014/main" val="3972310390"/>
                    </a:ext>
                  </a:extLst>
                </a:gridCol>
                <a:gridCol w="863138">
                  <a:extLst>
                    <a:ext uri="{9D8B030D-6E8A-4147-A177-3AD203B41FA5}">
                      <a16:colId xmlns:a16="http://schemas.microsoft.com/office/drawing/2014/main" val="111602077"/>
                    </a:ext>
                  </a:extLst>
                </a:gridCol>
              </a:tblGrid>
              <a:tr h="524488">
                <a:tc rowSpan="2">
                  <a:txBody>
                    <a:bodyPr/>
                    <a:lstStyle/>
                    <a:p>
                      <a:pPr algn="ctr">
                        <a:lnSpc>
                          <a:spcPct val="114000"/>
                        </a:lnSpc>
                        <a:spcAft>
                          <a:spcPts val="900"/>
                        </a:spcAft>
                      </a:pPr>
                      <a:r>
                        <a:rPr lang="es-CL" sz="1200" dirty="0">
                          <a:effectLst/>
                        </a:rPr>
                        <a:t>ITEM</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3">
                  <a:txBody>
                    <a:bodyPr/>
                    <a:lstStyle/>
                    <a:p>
                      <a:pPr algn="ctr">
                        <a:lnSpc>
                          <a:spcPct val="114000"/>
                        </a:lnSpc>
                        <a:spcAft>
                          <a:spcPts val="900"/>
                        </a:spcAft>
                      </a:pPr>
                      <a:r>
                        <a:rPr lang="es-CL" sz="1200" dirty="0">
                          <a:effectLst/>
                        </a:rPr>
                        <a:t>ETAPA 1</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n-US"/>
                    </a:p>
                  </a:txBody>
                  <a:tcPr/>
                </a:tc>
                <a:tc hMerge="1">
                  <a:txBody>
                    <a:bodyPr/>
                    <a:lstStyle/>
                    <a:p>
                      <a:endParaRPr lang="en-US"/>
                    </a:p>
                  </a:txBody>
                  <a:tcPr/>
                </a:tc>
                <a:tc gridSpan="3">
                  <a:txBody>
                    <a:bodyPr/>
                    <a:lstStyle/>
                    <a:p>
                      <a:pPr algn="ctr">
                        <a:lnSpc>
                          <a:spcPct val="114000"/>
                        </a:lnSpc>
                        <a:spcAft>
                          <a:spcPts val="900"/>
                        </a:spcAft>
                      </a:pPr>
                      <a:r>
                        <a:rPr lang="es-CL" sz="1200" dirty="0">
                          <a:effectLst/>
                        </a:rPr>
                        <a:t>ETAPA 2</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n-US"/>
                    </a:p>
                  </a:txBody>
                  <a:tcPr/>
                </a:tc>
                <a:tc hMerge="1">
                  <a:txBody>
                    <a:bodyPr/>
                    <a:lstStyle/>
                    <a:p>
                      <a:endParaRPr lang="en-US"/>
                    </a:p>
                  </a:txBody>
                  <a:tcPr/>
                </a:tc>
                <a:tc gridSpan="3">
                  <a:txBody>
                    <a:bodyPr/>
                    <a:lstStyle/>
                    <a:p>
                      <a:pPr algn="ctr">
                        <a:lnSpc>
                          <a:spcPct val="114000"/>
                        </a:lnSpc>
                        <a:spcAft>
                          <a:spcPts val="900"/>
                        </a:spcAft>
                      </a:pPr>
                      <a:r>
                        <a:rPr lang="es-CL" sz="1200">
                          <a:effectLst/>
                        </a:rPr>
                        <a:t>ETAPA 3</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n-US"/>
                    </a:p>
                  </a:txBody>
                  <a:tcPr/>
                </a:tc>
                <a:tc hMerge="1">
                  <a:txBody>
                    <a:bodyPr/>
                    <a:lstStyle/>
                    <a:p>
                      <a:endParaRPr lang="en-US"/>
                    </a:p>
                  </a:txBody>
                  <a:tcPr/>
                </a:tc>
                <a:tc rowSpan="2">
                  <a:txBody>
                    <a:bodyPr/>
                    <a:lstStyle/>
                    <a:p>
                      <a:pPr algn="ctr">
                        <a:lnSpc>
                          <a:spcPct val="114000"/>
                        </a:lnSpc>
                        <a:spcAft>
                          <a:spcPts val="900"/>
                        </a:spcAft>
                      </a:pPr>
                      <a:r>
                        <a:rPr lang="es-CL" sz="1200">
                          <a:effectLst/>
                        </a:rPr>
                        <a:t>TOTAL POR ITEM</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090404187"/>
                  </a:ext>
                </a:extLst>
              </a:tr>
              <a:tr h="723017">
                <a:tc vMerge="1">
                  <a:txBody>
                    <a:bodyPr/>
                    <a:lstStyle/>
                    <a:p>
                      <a:endParaRPr lang="en-US"/>
                    </a:p>
                  </a:txBody>
                  <a:tcPr/>
                </a:tc>
                <a:tc>
                  <a:txBody>
                    <a:bodyPr/>
                    <a:lstStyle/>
                    <a:p>
                      <a:pPr algn="ctr">
                        <a:lnSpc>
                          <a:spcPct val="114000"/>
                        </a:lnSpc>
                        <a:spcAft>
                          <a:spcPts val="900"/>
                        </a:spcAft>
                      </a:pPr>
                      <a:r>
                        <a:rPr lang="es-CL" sz="1200">
                          <a:effectLst/>
                        </a:rPr>
                        <a:t>ANID</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BENEFICIARIA</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ASOCIADA</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ANID</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BENEFICIARIA</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ASOCIADA</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ANID</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BENEFICIARIA</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ASOCIADA</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vMerge="1">
                  <a:txBody>
                    <a:bodyPr/>
                    <a:lstStyle/>
                    <a:p>
                      <a:endParaRPr lang="en-US"/>
                    </a:p>
                  </a:txBody>
                  <a:tcPr/>
                </a:tc>
                <a:extLst>
                  <a:ext uri="{0D108BD9-81ED-4DB2-BD59-A6C34878D82A}">
                    <a16:rowId xmlns:a16="http://schemas.microsoft.com/office/drawing/2014/main" val="119225578"/>
                  </a:ext>
                </a:extLst>
              </a:tr>
              <a:tr h="723017">
                <a:tc>
                  <a:txBody>
                    <a:bodyPr/>
                    <a:lstStyle/>
                    <a:p>
                      <a:pPr algn="ctr">
                        <a:lnSpc>
                          <a:spcPct val="114000"/>
                        </a:lnSpc>
                        <a:spcAft>
                          <a:spcPts val="900"/>
                        </a:spcAft>
                      </a:pPr>
                      <a:r>
                        <a:rPr lang="es-CL" sz="1200">
                          <a:effectLst/>
                        </a:rPr>
                        <a:t>GASTOS EN PERSONAL</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11250522"/>
                  </a:ext>
                </a:extLst>
              </a:tr>
              <a:tr h="495350">
                <a:tc>
                  <a:txBody>
                    <a:bodyPr/>
                    <a:lstStyle/>
                    <a:p>
                      <a:pPr algn="ctr">
                        <a:lnSpc>
                          <a:spcPct val="114000"/>
                        </a:lnSpc>
                        <a:spcAft>
                          <a:spcPts val="900"/>
                        </a:spcAft>
                      </a:pPr>
                      <a:r>
                        <a:rPr lang="es-CL" sz="1200">
                          <a:effectLst/>
                        </a:rPr>
                        <a:t>EQUIPOS</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838592312"/>
                  </a:ext>
                </a:extLst>
              </a:tr>
              <a:tr h="990701">
                <a:tc>
                  <a:txBody>
                    <a:bodyPr/>
                    <a:lstStyle/>
                    <a:p>
                      <a:pPr algn="ctr">
                        <a:lnSpc>
                          <a:spcPct val="114000"/>
                        </a:lnSpc>
                        <a:spcAft>
                          <a:spcPts val="900"/>
                        </a:spcAft>
                      </a:pPr>
                      <a:r>
                        <a:rPr lang="es-CL" sz="1200">
                          <a:effectLst/>
                        </a:rPr>
                        <a:t>INFRAESTRUCTURA Y MOBILIARIO</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961021327"/>
                  </a:ext>
                </a:extLst>
              </a:tr>
              <a:tr h="723017">
                <a:tc>
                  <a:txBody>
                    <a:bodyPr/>
                    <a:lstStyle/>
                    <a:p>
                      <a:pPr algn="ctr">
                        <a:lnSpc>
                          <a:spcPct val="114000"/>
                        </a:lnSpc>
                        <a:spcAft>
                          <a:spcPts val="900"/>
                        </a:spcAft>
                      </a:pPr>
                      <a:r>
                        <a:rPr lang="es-CL" sz="1200">
                          <a:effectLst/>
                        </a:rPr>
                        <a:t>GASTOS DE OPERACIÓN</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15000"/>
                        </a:lnSpc>
                      </a:pPr>
                      <a:endParaRPr lang="es-CL" sz="2400">
                        <a:effectLst/>
                        <a:latin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15000"/>
                        </a:lnSpc>
                      </a:pPr>
                      <a:endParaRPr lang="es-CL" sz="2400">
                        <a:effectLst/>
                        <a:latin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15000"/>
                        </a:lnSpc>
                      </a:pPr>
                      <a:endParaRPr lang="es-CL" sz="2400" dirty="0">
                        <a:effectLst/>
                        <a:latin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174334467"/>
                  </a:ext>
                </a:extLst>
              </a:tr>
              <a:tr h="524488">
                <a:tc>
                  <a:txBody>
                    <a:bodyPr/>
                    <a:lstStyle/>
                    <a:p>
                      <a:pPr algn="ctr">
                        <a:lnSpc>
                          <a:spcPct val="114000"/>
                        </a:lnSpc>
                        <a:spcAft>
                          <a:spcPts val="900"/>
                        </a:spcAft>
                      </a:pPr>
                      <a:r>
                        <a:rPr lang="es-CL" sz="1200">
                          <a:effectLst/>
                        </a:rPr>
                        <a:t>TOTAL</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a:effectLst/>
                        </a:rPr>
                        <a:t> </a:t>
                      </a:r>
                      <a:endParaRPr lang="es-CL"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14000"/>
                        </a:lnSpc>
                        <a:spcAft>
                          <a:spcPts val="900"/>
                        </a:spcAft>
                      </a:pPr>
                      <a:r>
                        <a:rPr lang="es-CL" sz="1200" dirty="0">
                          <a:effectLst/>
                        </a:rPr>
                        <a:t> </a:t>
                      </a:r>
                      <a:endParaRPr lang="es-CL"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663875222"/>
                  </a:ext>
                </a:extLst>
              </a:tr>
            </a:tbl>
          </a:graphicData>
        </a:graphic>
      </p:graphicFrame>
    </p:spTree>
    <p:extLst>
      <p:ext uri="{BB962C8B-B14F-4D97-AF65-F5344CB8AC3E}">
        <p14:creationId xmlns:p14="http://schemas.microsoft.com/office/powerpoint/2010/main" val="1706214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472383" y="2518942"/>
            <a:ext cx="4706558"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472383" y="4761186"/>
            <a:ext cx="4706558" cy="1510812"/>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69571" y="2507382"/>
            <a:ext cx="4728421"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69572" y="4761186"/>
            <a:ext cx="4724191" cy="1510812"/>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ea typeface="Verdana"/>
              </a:rPr>
              <a:t>Modelo de Negocios</a:t>
            </a:r>
          </a:p>
        </p:txBody>
      </p:sp>
      <p:sp>
        <p:nvSpPr>
          <p:cNvPr id="4" name="Content Placeholder 3"/>
          <p:cNvSpPr>
            <a:spLocks noGrp="1"/>
          </p:cNvSpPr>
          <p:nvPr>
            <p:ph sz="quarter" idx="13"/>
          </p:nvPr>
        </p:nvSpPr>
        <p:spPr>
          <a:xfrm>
            <a:off x="231228" y="950614"/>
            <a:ext cx="11876689" cy="1166272"/>
          </a:xfrm>
        </p:spPr>
        <p:txBody>
          <a:bodyPr vert="horz" lIns="122950" tIns="61475" rIns="122950" bIns="61475" rtlCol="0" anchor="t">
            <a:noAutofit/>
          </a:bodyPr>
          <a:lstStyle/>
          <a:p>
            <a:r>
              <a:rPr lang="es-ES" sz="1400" dirty="0">
                <a:solidFill>
                  <a:schemeClr val="tx1">
                    <a:lumMod val="50000"/>
                    <a:lumOff val="50000"/>
                  </a:schemeClr>
                </a:solidFill>
              </a:rPr>
              <a:t>Describa el modelo de negocios de la propuesta, identificando los actores claves que representen los ingresos o ahorros derivados de la implementación de la solución tecnológica. Además, detalle de qué manera se realizará la comercialización de la solución y cuál será la estrategia de protección de la propiedad intelectual de la solución.</a:t>
            </a:r>
            <a:endParaRPr lang="en-US" dirty="0">
              <a:solidFill>
                <a:schemeClr val="tx1">
                  <a:lumMod val="50000"/>
                  <a:lumOff val="50000"/>
                </a:schemeClr>
              </a:solidFill>
              <a:ea typeface="Verdana"/>
            </a:endParaRPr>
          </a:p>
        </p:txBody>
      </p:sp>
    </p:spTree>
    <p:extLst>
      <p:ext uri="{BB962C8B-B14F-4D97-AF65-F5344CB8AC3E}">
        <p14:creationId xmlns:p14="http://schemas.microsoft.com/office/powerpoint/2010/main" val="3734872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lstStyle/>
          <a:p>
            <a:pPr algn="ctr"/>
            <a:r>
              <a:rPr lang="en-US" dirty="0">
                <a:solidFill>
                  <a:schemeClr val="tx1">
                    <a:lumMod val="75000"/>
                    <a:lumOff val="25000"/>
                  </a:schemeClr>
                </a:solidFill>
              </a:rPr>
              <a:t>SECCION 2 </a:t>
            </a:r>
          </a:p>
        </p:txBody>
      </p:sp>
      <p:sp>
        <p:nvSpPr>
          <p:cNvPr id="15" name="Content Placeholder 14"/>
          <p:cNvSpPr>
            <a:spLocks noGrp="1"/>
          </p:cNvSpPr>
          <p:nvPr>
            <p:ph sz="quarter" idx="13"/>
          </p:nvPr>
        </p:nvSpPr>
        <p:spPr>
          <a:xfrm>
            <a:off x="541726" y="2093784"/>
            <a:ext cx="10377430" cy="380178"/>
          </a:xfrm>
        </p:spPr>
        <p:txBody>
          <a:bodyPr vert="horz" lIns="122950" tIns="61475" rIns="122950" bIns="61475" rtlCol="0" anchor="t">
            <a:noAutofit/>
          </a:bodyPr>
          <a:lstStyle/>
          <a:p>
            <a:pPr algn="ctr"/>
            <a:r>
              <a:rPr lang="en-US" sz="2400" b="1" dirty="0">
                <a:solidFill>
                  <a:schemeClr val="tx1">
                    <a:lumMod val="50000"/>
                    <a:lumOff val="50000"/>
                  </a:schemeClr>
                </a:solidFill>
              </a:rPr>
              <a:t>CAPACIDADES</a:t>
            </a:r>
          </a:p>
        </p:txBody>
      </p:sp>
    </p:spTree>
    <p:extLst>
      <p:ext uri="{BB962C8B-B14F-4D97-AF65-F5344CB8AC3E}">
        <p14:creationId xmlns:p14="http://schemas.microsoft.com/office/powerpoint/2010/main" val="2254920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2773681"/>
            <a:ext cx="4632984"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773681"/>
            <a:ext cx="4632984" cy="2032001"/>
          </a:xfrm>
        </p:spPr>
        <p:txBody>
          <a:bodyPr/>
          <a:lstStyle/>
          <a:p>
            <a:endParaRPr lang="en-US">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a:solidFill>
                <a:schemeClr val="tx1">
                  <a:lumMod val="50000"/>
                  <a:lumOff val="50000"/>
                </a:schemeClr>
              </a:solidFill>
            </a:endParaRPr>
          </a:p>
        </p:txBody>
      </p:sp>
      <p:sp>
        <p:nvSpPr>
          <p:cNvPr id="3" name="Content Placeholder 2"/>
          <p:cNvSpPr>
            <a:spLocks noGrp="1"/>
          </p:cNvSpPr>
          <p:nvPr>
            <p:ph sz="quarter" idx="12"/>
          </p:nvPr>
        </p:nvSpPr>
        <p:spPr>
          <a:xfrm>
            <a:off x="440854"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ea typeface="Verdana"/>
              </a:rPr>
              <a:t>Equipo de Trabajo</a:t>
            </a:r>
          </a:p>
        </p:txBody>
      </p:sp>
      <p:sp>
        <p:nvSpPr>
          <p:cNvPr id="4" name="Content Placeholder 3"/>
          <p:cNvSpPr>
            <a:spLocks noGrp="1"/>
          </p:cNvSpPr>
          <p:nvPr>
            <p:ph sz="quarter" idx="13"/>
          </p:nvPr>
        </p:nvSpPr>
        <p:spPr>
          <a:xfrm>
            <a:off x="140302" y="540582"/>
            <a:ext cx="11908221" cy="1585757"/>
          </a:xfrm>
        </p:spPr>
        <p:txBody>
          <a:bodyPr vert="horz" lIns="122950" tIns="61475" rIns="122950" bIns="61475" rtlCol="0" anchor="t">
            <a:noAutofit/>
          </a:bodyPr>
          <a:lstStyle/>
          <a:p>
            <a:pPr marL="285750" indent="-285750">
              <a:buFont typeface="Arial" panose="020B0604020202020204" pitchFamily="34" charset="0"/>
              <a:buChar char="•"/>
            </a:pPr>
            <a:r>
              <a:rPr lang="es-ES" sz="1400" dirty="0">
                <a:solidFill>
                  <a:schemeClr val="tx1">
                    <a:lumMod val="50000"/>
                    <a:lumOff val="50000"/>
                  </a:schemeClr>
                </a:solidFill>
              </a:rPr>
              <a:t>Señale el equipo de trabajo que participará en la ejecución el proyecto, señalando sus capacidades técnicas, trayectoria, habilidades y experiencia relevante en el ámbito del proyecto.</a:t>
            </a:r>
            <a:endParaRPr lang="es-ES" sz="1400" dirty="0">
              <a:solidFill>
                <a:schemeClr val="tx1">
                  <a:lumMod val="50000"/>
                  <a:lumOff val="50000"/>
                </a:schemeClr>
              </a:solidFill>
              <a:ea typeface="Verdana"/>
            </a:endParaRPr>
          </a:p>
          <a:p>
            <a:pPr marL="285750" indent="-285750">
              <a:buFont typeface="Arial" panose="020B0604020202020204" pitchFamily="34" charset="0"/>
              <a:buChar char="•"/>
            </a:pPr>
            <a:r>
              <a:rPr lang="es-ES" sz="1400" dirty="0">
                <a:solidFill>
                  <a:schemeClr val="tx1">
                    <a:lumMod val="50000"/>
                    <a:lumOff val="50000"/>
                  </a:schemeClr>
                </a:solidFill>
                <a:ea typeface="Verdana"/>
              </a:rPr>
              <a:t>Mencione cómo el proyecto aborda elementos de equidad de género en su ejecución</a:t>
            </a:r>
            <a:r>
              <a:rPr lang="es-ES" dirty="0">
                <a:solidFill>
                  <a:schemeClr val="tx1">
                    <a:lumMod val="50000"/>
                    <a:lumOff val="50000"/>
                  </a:schemeClr>
                </a:solidFill>
                <a:ea typeface="Verdana"/>
              </a:rPr>
              <a:t>.</a:t>
            </a: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3791240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idx="17"/>
          </p:nvPr>
        </p:nvSpPr>
        <p:spPr>
          <a:xfrm>
            <a:off x="2464675" y="3348677"/>
            <a:ext cx="7210096" cy="3163614"/>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Capacidades del beneficiario y entidad(es) asociada(s)</a:t>
            </a:r>
          </a:p>
        </p:txBody>
      </p:sp>
      <p:sp>
        <p:nvSpPr>
          <p:cNvPr id="4" name="Content Placeholder 3"/>
          <p:cNvSpPr>
            <a:spLocks noGrp="1"/>
          </p:cNvSpPr>
          <p:nvPr>
            <p:ph sz="quarter" idx="13"/>
          </p:nvPr>
        </p:nvSpPr>
        <p:spPr>
          <a:xfrm>
            <a:off x="136634" y="780440"/>
            <a:ext cx="11866179" cy="2332874"/>
          </a:xfrm>
        </p:spPr>
        <p:txBody>
          <a:bodyPr vert="horz" lIns="122950" tIns="61475" rIns="122950" bIns="61475" rtlCol="0" anchor="t">
            <a:noAutofit/>
          </a:bodyPr>
          <a:lstStyle/>
          <a:p>
            <a:r>
              <a:rPr lang="es-ES" sz="1400" dirty="0">
                <a:solidFill>
                  <a:schemeClr val="tx1">
                    <a:lumMod val="50000"/>
                    <a:lumOff val="50000"/>
                  </a:schemeClr>
                </a:solidFill>
              </a:rPr>
              <a:t>Describa las capacidades organizacionales, de infraestructura y de recursos, disponibles en territorio nacional, que se dispondrán para la ejecución del proyecto por parte de la beneficiaria, así como de la(s) entidad(es) asociada(s), si corresponde. </a:t>
            </a:r>
            <a:endParaRPr lang="es-ES"/>
          </a:p>
          <a:p>
            <a:endParaRPr lang="es-CL" dirty="0">
              <a:solidFill>
                <a:schemeClr val="tx1">
                  <a:lumMod val="50000"/>
                  <a:lumOff val="50000"/>
                </a:schemeClr>
              </a:solidFill>
            </a:endParaRPr>
          </a:p>
          <a:p>
            <a:pPr marL="285750" indent="-285750">
              <a:buFont typeface="Arial" panose="020B0604020202020204" pitchFamily="34" charset="0"/>
              <a:buChar char="•"/>
            </a:pPr>
            <a:endParaRPr lang="es-ES" dirty="0">
              <a:solidFill>
                <a:schemeClr val="tx1">
                  <a:lumMod val="50000"/>
                  <a:lumOff val="50000"/>
                </a:schemeClr>
              </a:solidFill>
            </a:endParaRPr>
          </a:p>
        </p:txBody>
      </p:sp>
    </p:spTree>
    <p:extLst>
      <p:ext uri="{BB962C8B-B14F-4D97-AF65-F5344CB8AC3E}">
        <p14:creationId xmlns:p14="http://schemas.microsoft.com/office/powerpoint/2010/main" val="3392581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lstStyle/>
          <a:p>
            <a:pPr algn="ctr"/>
            <a:r>
              <a:rPr lang="en-US" dirty="0">
                <a:solidFill>
                  <a:schemeClr val="tx1">
                    <a:lumMod val="75000"/>
                    <a:lumOff val="25000"/>
                  </a:schemeClr>
                </a:solidFill>
              </a:rPr>
              <a:t>SECCION 3 </a:t>
            </a:r>
          </a:p>
        </p:txBody>
      </p:sp>
      <p:sp>
        <p:nvSpPr>
          <p:cNvPr id="15" name="Content Placeholder 14"/>
          <p:cNvSpPr>
            <a:spLocks noGrp="1"/>
          </p:cNvSpPr>
          <p:nvPr>
            <p:ph sz="quarter" idx="13"/>
          </p:nvPr>
        </p:nvSpPr>
        <p:spPr>
          <a:xfrm>
            <a:off x="541726" y="2018421"/>
            <a:ext cx="10377430" cy="380178"/>
          </a:xfrm>
        </p:spPr>
        <p:txBody>
          <a:bodyPr vert="horz" lIns="122950" tIns="61475" rIns="122950" bIns="61475" rtlCol="0" anchor="t">
            <a:noAutofit/>
          </a:bodyPr>
          <a:lstStyle/>
          <a:p>
            <a:pPr algn="ctr"/>
            <a:r>
              <a:rPr lang="en-US" sz="2400" b="1" dirty="0">
                <a:solidFill>
                  <a:schemeClr val="tx1">
                    <a:lumMod val="50000"/>
                    <a:lumOff val="50000"/>
                  </a:schemeClr>
                </a:solidFill>
                <a:ea typeface="Verdana"/>
              </a:rPr>
              <a:t>POTENCIAL DE IMPLEMENTACIÓN</a:t>
            </a:r>
          </a:p>
        </p:txBody>
      </p:sp>
    </p:spTree>
    <p:extLst>
      <p:ext uri="{BB962C8B-B14F-4D97-AF65-F5344CB8AC3E}">
        <p14:creationId xmlns:p14="http://schemas.microsoft.com/office/powerpoint/2010/main" val="2041250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3363310"/>
            <a:ext cx="4632984" cy="1694620"/>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6" y="52578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87206" y="3363310"/>
            <a:ext cx="4632984" cy="1694620"/>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87206" y="5257800"/>
            <a:ext cx="4632984" cy="131899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Potencial de implementación </a:t>
            </a:r>
          </a:p>
        </p:txBody>
      </p:sp>
      <p:sp>
        <p:nvSpPr>
          <p:cNvPr id="4" name="Content Placeholder 3"/>
          <p:cNvSpPr>
            <a:spLocks noGrp="1"/>
          </p:cNvSpPr>
          <p:nvPr>
            <p:ph sz="quarter" idx="13"/>
          </p:nvPr>
        </p:nvSpPr>
        <p:spPr>
          <a:xfrm>
            <a:off x="100012" y="651763"/>
            <a:ext cx="11866178" cy="1166272"/>
          </a:xfrm>
        </p:spPr>
        <p:txBody>
          <a:bodyPr vert="horz" lIns="122950" tIns="61475" rIns="122950" bIns="61475" rtlCol="0" anchor="t">
            <a:noAutofit/>
          </a:bodyPr>
          <a:lstStyle/>
          <a:p>
            <a:pPr algn="just">
              <a:spcBef>
                <a:spcPts val="20"/>
              </a:spcBef>
            </a:pPr>
            <a:r>
              <a:rPr lang="es-ES" sz="1400" dirty="0">
                <a:solidFill>
                  <a:schemeClr val="tx1">
                    <a:lumMod val="50000"/>
                    <a:lumOff val="50000"/>
                  </a:schemeClr>
                </a:solidFill>
              </a:rPr>
              <a:t>Defina la estrategia y plazos de implementación de la solución propuesta, de acuerdo con el estado de madurez que alcanzará la tecnología al final del proyecto y el potencial de escalamiento del prototipo final. </a:t>
            </a:r>
            <a:endParaRPr lang="es-ES" sz="1400">
              <a:solidFill>
                <a:schemeClr val="tx1">
                  <a:lumMod val="50000"/>
                  <a:lumOff val="50000"/>
                </a:schemeClr>
              </a:solidFill>
              <a:ea typeface="Verdana"/>
            </a:endParaRPr>
          </a:p>
          <a:p>
            <a:pPr lvl="0" algn="just"/>
            <a:endParaRPr lang="es-ES" sz="1400" dirty="0">
              <a:solidFill>
                <a:schemeClr val="tx1">
                  <a:lumMod val="50000"/>
                  <a:lumOff val="50000"/>
                </a:schemeClr>
              </a:solidFill>
              <a:ea typeface="Verdana"/>
            </a:endParaRPr>
          </a:p>
          <a:p>
            <a:pPr marL="285750" indent="-285750">
              <a:buFont typeface="Arial" panose="020B0604020202020204" pitchFamily="34" charset="0"/>
              <a:buChar char="•"/>
            </a:pPr>
            <a:endParaRPr lang="es-ES" sz="1400" dirty="0">
              <a:solidFill>
                <a:schemeClr val="tx1">
                  <a:lumMod val="50000"/>
                  <a:lumOff val="50000"/>
                </a:schemeClr>
              </a:solidFill>
            </a:endParaRPr>
          </a:p>
        </p:txBody>
      </p:sp>
    </p:spTree>
    <p:extLst>
      <p:ext uri="{BB962C8B-B14F-4D97-AF65-F5344CB8AC3E}">
        <p14:creationId xmlns:p14="http://schemas.microsoft.com/office/powerpoint/2010/main" val="70495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3363310"/>
            <a:ext cx="4632984" cy="1694620"/>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6" y="52578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87206" y="3363310"/>
            <a:ext cx="4632984" cy="1694620"/>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87206" y="5257800"/>
            <a:ext cx="4632984" cy="131899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Estrategia de sustentabilidad y replicabilidad</a:t>
            </a:r>
          </a:p>
        </p:txBody>
      </p:sp>
      <p:sp>
        <p:nvSpPr>
          <p:cNvPr id="4" name="Content Placeholder 3"/>
          <p:cNvSpPr>
            <a:spLocks noGrp="1"/>
          </p:cNvSpPr>
          <p:nvPr>
            <p:ph sz="quarter" idx="13"/>
          </p:nvPr>
        </p:nvSpPr>
        <p:spPr>
          <a:xfrm>
            <a:off x="147146" y="519878"/>
            <a:ext cx="11866178" cy="1166272"/>
          </a:xfrm>
        </p:spPr>
        <p:txBody>
          <a:bodyPr vert="horz" lIns="122950" tIns="61475" rIns="122950" bIns="61475" rtlCol="0" anchor="t">
            <a:noAutofit/>
          </a:bodyPr>
          <a:lstStyle/>
          <a:p>
            <a:pPr marL="285750" indent="-285750" algn="just">
              <a:buChar char="•"/>
            </a:pPr>
            <a:r>
              <a:rPr lang="es-ES" sz="1400" dirty="0">
                <a:solidFill>
                  <a:schemeClr val="tx1">
                    <a:lumMod val="50000"/>
                    <a:lumOff val="50000"/>
                  </a:schemeClr>
                </a:solidFill>
              </a:rPr>
              <a:t>Describa la estrategia de sustentabilidad de la solución propuesta, identificando los impactos económicos, sociales y/o medioambientales que genera la solución. </a:t>
            </a:r>
            <a:endParaRPr lang="es-ES" sz="1400"/>
          </a:p>
          <a:p>
            <a:pPr marL="285750" indent="-285750" algn="just">
              <a:buChar char="•"/>
            </a:pPr>
            <a:r>
              <a:rPr lang="es-ES" sz="1400" dirty="0">
                <a:solidFill>
                  <a:schemeClr val="tx1">
                    <a:lumMod val="50000"/>
                    <a:lumOff val="50000"/>
                  </a:schemeClr>
                </a:solidFill>
                <a:ea typeface="Verdana"/>
              </a:rPr>
              <a:t>Describa el modelo preliminar de replicabilidad y escalabilidad de la solución propuesta en el mercado</a:t>
            </a:r>
          </a:p>
        </p:txBody>
      </p:sp>
    </p:spTree>
    <p:extLst>
      <p:ext uri="{BB962C8B-B14F-4D97-AF65-F5344CB8AC3E}">
        <p14:creationId xmlns:p14="http://schemas.microsoft.com/office/powerpoint/2010/main" val="1482968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6CC9F9F-477C-0E40-AB28-EFE5C246362A}"/>
              </a:ext>
            </a:extLst>
          </p:cNvPr>
          <p:cNvPicPr>
            <a:picLocks noChangeAspect="1"/>
          </p:cNvPicPr>
          <p:nvPr/>
        </p:nvPicPr>
        <p:blipFill>
          <a:blip r:embed="rId4"/>
          <a:stretch>
            <a:fillRect/>
          </a:stretch>
        </p:blipFill>
        <p:spPr>
          <a:xfrm>
            <a:off x="5150095" y="2569730"/>
            <a:ext cx="1888633" cy="1718539"/>
          </a:xfrm>
          <a:prstGeom prst="rect">
            <a:avLst/>
          </a:prstGeom>
        </p:spPr>
      </p:pic>
    </p:spTree>
    <p:extLst>
      <p:ext uri="{BB962C8B-B14F-4D97-AF65-F5344CB8AC3E}">
        <p14:creationId xmlns:p14="http://schemas.microsoft.com/office/powerpoint/2010/main" val="282107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Content Placeholder 9"/>
          <p:cNvSpPr>
            <a:spLocks noGrp="1"/>
          </p:cNvSpPr>
          <p:nvPr/>
        </p:nvSpPr>
        <p:spPr>
          <a:xfrm>
            <a:off x="-172122" y="294587"/>
            <a:ext cx="12091595" cy="1027545"/>
          </a:xfrm>
          <a:prstGeom prst="rect">
            <a:avLst/>
          </a:prstGeom>
        </p:spPr>
        <p:txBody>
          <a:bodyPr vert="horz"/>
          <a:lstStyle>
            <a:lvl1pPr marL="0" indent="0" algn="l" defTabSz="457200" rtl="0" eaLnBrk="1" latinLnBrk="0" hangingPunct="1">
              <a:spcBef>
                <a:spcPct val="20000"/>
              </a:spcBef>
              <a:buFont typeface="Arial"/>
              <a:buNone/>
              <a:defRPr sz="2800" b="1" i="0" kern="1200">
                <a:solidFill>
                  <a:srgbClr val="4F81BD"/>
                </a:solidFill>
                <a:latin typeface="Verdana"/>
                <a:ea typeface="+mn-ea"/>
                <a:cs typeface="Verdana"/>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s-CL" sz="2000" kern="1200" dirty="0">
                <a:solidFill>
                  <a:schemeClr val="tx1">
                    <a:lumMod val="75000"/>
                    <a:lumOff val="25000"/>
                  </a:schemeClr>
                </a:solidFill>
              </a:rPr>
              <a:t>Instrucciones</a:t>
            </a:r>
            <a:endParaRPr lang="es-CL" kern="1200" dirty="0">
              <a:solidFill>
                <a:schemeClr val="tx1">
                  <a:lumMod val="75000"/>
                  <a:lumOff val="25000"/>
                </a:schemeClr>
              </a:solidFill>
            </a:endParaRPr>
          </a:p>
        </p:txBody>
      </p:sp>
      <p:sp>
        <p:nvSpPr>
          <p:cNvPr id="10" name="Content Placeholder 4"/>
          <p:cNvSpPr>
            <a:spLocks noGrp="1"/>
          </p:cNvSpPr>
          <p:nvPr/>
        </p:nvSpPr>
        <p:spPr>
          <a:xfrm>
            <a:off x="3516337" y="1807680"/>
            <a:ext cx="11201400" cy="9906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kern="1200" spc="0">
                <a:solidFill>
                  <a:schemeClr val="accent1"/>
                </a:solidFill>
                <a:latin typeface="Verdan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kern="1200" dirty="0">
              <a:solidFill>
                <a:schemeClr val="tx1">
                  <a:lumMod val="75000"/>
                  <a:lumOff val="25000"/>
                </a:schemeClr>
              </a:solidFill>
            </a:endParaRPr>
          </a:p>
        </p:txBody>
      </p:sp>
      <p:sp>
        <p:nvSpPr>
          <p:cNvPr id="3" name="Rectángulo 2"/>
          <p:cNvSpPr/>
          <p:nvPr/>
        </p:nvSpPr>
        <p:spPr>
          <a:xfrm>
            <a:off x="268941" y="910924"/>
            <a:ext cx="11650532" cy="5355312"/>
          </a:xfrm>
          <a:prstGeom prst="rect">
            <a:avLst/>
          </a:prstGeom>
        </p:spPr>
        <p:txBody>
          <a:bodyPr wrap="square">
            <a:spAutoFit/>
          </a:bodyPr>
          <a:lstStyle/>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Todos los proyectos deben completar e ingresar esta presentación como parte de la postulación, dado que con esta se presenta el proyecto ante el panel de evaluación.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La extensión máxima del documento no debe exceder las 20 diapositivas. </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El peso digital del archivo no debe exceder los 20 Mb. </a:t>
            </a: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Se recomienda incluir diagramas o fotografías de bajo peso digital, que contribuyan a clarificar la presentación.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El documento debe ser ingresado en formato PDF (Utilice el software para convertir archivos a PDF señalado en la plataforma de postulación).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Todas las dudas o consultas deben ser ingresadas en la plataforma OIRS </a:t>
            </a:r>
            <a:r>
              <a:rPr lang="es-ES" sz="1800" dirty="0">
                <a:latin typeface="Verdana" panose="020B0604030504040204" pitchFamily="34" charset="0"/>
                <a:ea typeface="Verdana" panose="020B0604030504040204" pitchFamily="34" charset="0"/>
                <a:hlinkClick r:id="rId3"/>
              </a:rPr>
              <a:t>https://ayuda.anid.cl/hc/es</a:t>
            </a:r>
            <a:r>
              <a:rPr lang="es-ES" sz="1800" dirty="0">
                <a:latin typeface="Verdana" panose="020B0604030504040204" pitchFamily="34" charset="0"/>
                <a:ea typeface="Verdana" panose="020B0604030504040204" pitchFamily="34" charset="0"/>
              </a:rPr>
              <a:t> </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Recuerde que la información señalada en esta presentación debe concordar con el proyecto postulado.</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algn="just"/>
            <a:r>
              <a:rPr lang="es-ES" sz="1800" dirty="0">
                <a:solidFill>
                  <a:srgbClr val="FF0000"/>
                </a:solidFill>
                <a:latin typeface="Verdana" panose="020B0604030504040204" pitchFamily="34" charset="0"/>
                <a:ea typeface="Verdana" panose="020B0604030504040204" pitchFamily="34" charset="0"/>
              </a:rPr>
              <a:t>Elimine esta diapositiva antes de su envío.</a:t>
            </a:r>
          </a:p>
        </p:txBody>
      </p:sp>
    </p:spTree>
    <p:extLst>
      <p:ext uri="{BB962C8B-B14F-4D97-AF65-F5344CB8AC3E}">
        <p14:creationId xmlns:p14="http://schemas.microsoft.com/office/powerpoint/2010/main" val="83322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sz="quarter" idx="12"/>
          </p:nvPr>
        </p:nvSpPr>
        <p:spPr>
          <a:xfrm>
            <a:off x="558655" y="1193801"/>
            <a:ext cx="10309714" cy="990600"/>
          </a:xfrm>
        </p:spPr>
        <p:txBody>
          <a:bodyPr>
            <a:normAutofit/>
          </a:bodyPr>
          <a:lstStyle/>
          <a:p>
            <a:pPr algn="ctr"/>
            <a:r>
              <a:rPr lang="en-US" sz="2800" dirty="0">
                <a:solidFill>
                  <a:schemeClr val="tx1">
                    <a:lumMod val="75000"/>
                    <a:lumOff val="25000"/>
                  </a:schemeClr>
                </a:solidFill>
              </a:rPr>
              <a:t>Proyecto </a:t>
            </a:r>
            <a:r>
              <a:rPr lang="en-US" sz="2800" dirty="0">
                <a:solidFill>
                  <a:schemeClr val="accent1">
                    <a:lumMod val="75000"/>
                  </a:schemeClr>
                </a:solidFill>
              </a:rPr>
              <a:t>(</a:t>
            </a:r>
            <a:r>
              <a:rPr lang="es-CL" sz="2800" dirty="0">
                <a:solidFill>
                  <a:schemeClr val="accent1">
                    <a:lumMod val="75000"/>
                  </a:schemeClr>
                </a:solidFill>
              </a:rPr>
              <a:t>Título</a:t>
            </a:r>
            <a:r>
              <a:rPr lang="en-US" sz="2800" dirty="0">
                <a:solidFill>
                  <a:schemeClr val="accent1">
                    <a:lumMod val="75000"/>
                  </a:schemeClr>
                </a:solidFill>
              </a:rPr>
              <a:t> del proyecto)</a:t>
            </a:r>
          </a:p>
        </p:txBody>
      </p:sp>
      <p:sp>
        <p:nvSpPr>
          <p:cNvPr id="6" name="Content Placeholder 5"/>
          <p:cNvSpPr>
            <a:spLocks noGrp="1"/>
          </p:cNvSpPr>
          <p:nvPr>
            <p:ph sz="quarter" idx="13"/>
          </p:nvPr>
        </p:nvSpPr>
        <p:spPr>
          <a:xfrm>
            <a:off x="558655" y="2311400"/>
            <a:ext cx="10309714" cy="723900"/>
          </a:xfrm>
        </p:spPr>
        <p:txBody>
          <a:bodyPr vert="horz" lIns="122950" tIns="61475" rIns="122950" bIns="61475" rtlCol="0" anchor="t">
            <a:normAutofit/>
          </a:bodyPr>
          <a:lstStyle/>
          <a:p>
            <a:pPr algn="ctr"/>
            <a:r>
              <a:rPr lang="es-CL" sz="2000" dirty="0">
                <a:solidFill>
                  <a:schemeClr val="tx1">
                    <a:lumMod val="50000"/>
                    <a:lumOff val="50000"/>
                  </a:schemeClr>
                </a:solidFill>
              </a:rPr>
              <a:t>Concurso</a:t>
            </a:r>
            <a:r>
              <a:rPr lang="en-US" sz="2000" dirty="0">
                <a:solidFill>
                  <a:schemeClr val="tx1">
                    <a:lumMod val="50000"/>
                    <a:lumOff val="50000"/>
                  </a:schemeClr>
                </a:solidFill>
              </a:rPr>
              <a:t> </a:t>
            </a:r>
            <a:r>
              <a:rPr lang="es-MX" sz="2000" dirty="0">
                <a:solidFill>
                  <a:schemeClr val="tx1">
                    <a:lumMod val="50000"/>
                    <a:lumOff val="50000"/>
                  </a:schemeClr>
                </a:solidFill>
              </a:rPr>
              <a:t>Desafíos Públicos 2023</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48246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normAutofit/>
          </a:bodyPr>
          <a:lstStyle/>
          <a:p>
            <a:pPr algn="ctr"/>
            <a:r>
              <a:rPr lang="en-US" sz="2400" dirty="0">
                <a:solidFill>
                  <a:schemeClr val="tx1">
                    <a:lumMod val="75000"/>
                    <a:lumOff val="25000"/>
                  </a:schemeClr>
                </a:solidFill>
              </a:rPr>
              <a:t>SECCION 1 </a:t>
            </a:r>
          </a:p>
        </p:txBody>
      </p:sp>
      <p:sp>
        <p:nvSpPr>
          <p:cNvPr id="15" name="Content Placeholder 14"/>
          <p:cNvSpPr>
            <a:spLocks noGrp="1"/>
          </p:cNvSpPr>
          <p:nvPr>
            <p:ph sz="quarter" idx="13"/>
          </p:nvPr>
        </p:nvSpPr>
        <p:spPr>
          <a:xfrm>
            <a:off x="315483" y="2093783"/>
            <a:ext cx="10822960" cy="1923045"/>
          </a:xfrm>
        </p:spPr>
        <p:txBody>
          <a:bodyPr vert="horz" lIns="122950" tIns="61475" rIns="122950" bIns="61475" rtlCol="0" anchor="t">
            <a:normAutofit/>
          </a:bodyPr>
          <a:lstStyle/>
          <a:p>
            <a:pPr algn="ctr"/>
            <a:r>
              <a:rPr lang="es-ES" sz="2400" b="1" dirty="0">
                <a:solidFill>
                  <a:schemeClr val="tx1">
                    <a:lumMod val="50000"/>
                    <a:lumOff val="50000"/>
                  </a:schemeClr>
                </a:solidFill>
              </a:rPr>
              <a:t>Propuesta de Solución</a:t>
            </a:r>
          </a:p>
          <a:p>
            <a:pPr algn="ctr"/>
            <a:endParaRPr lang="en-US" sz="2400" b="1" dirty="0">
              <a:solidFill>
                <a:schemeClr val="tx1">
                  <a:lumMod val="50000"/>
                  <a:lumOff val="50000"/>
                </a:schemeClr>
              </a:solidFill>
            </a:endParaRPr>
          </a:p>
        </p:txBody>
      </p:sp>
    </p:spTree>
    <p:extLst>
      <p:ext uri="{BB962C8B-B14F-4D97-AF65-F5344CB8AC3E}">
        <p14:creationId xmlns:p14="http://schemas.microsoft.com/office/powerpoint/2010/main" val="2915276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472383" y="2518942"/>
            <a:ext cx="4706558"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472383" y="4761186"/>
            <a:ext cx="4706558" cy="1510812"/>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69571" y="2507382"/>
            <a:ext cx="4728421"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69572" y="4761186"/>
            <a:ext cx="4724191" cy="1510812"/>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Objetivos</a:t>
            </a:r>
          </a:p>
        </p:txBody>
      </p:sp>
      <p:sp>
        <p:nvSpPr>
          <p:cNvPr id="4" name="Content Placeholder 3"/>
          <p:cNvSpPr>
            <a:spLocks noGrp="1"/>
          </p:cNvSpPr>
          <p:nvPr>
            <p:ph sz="quarter" idx="13"/>
          </p:nvPr>
        </p:nvSpPr>
        <p:spPr>
          <a:xfrm>
            <a:off x="89826" y="639743"/>
            <a:ext cx="11876689" cy="1166272"/>
          </a:xfrm>
        </p:spPr>
        <p:txBody>
          <a:bodyPr>
            <a:noAutofit/>
          </a:bodyPr>
          <a:lstStyle/>
          <a:p>
            <a:pPr marL="285750" indent="-285750">
              <a:buFont typeface="Arial" panose="020B0604020202020204" pitchFamily="34" charset="0"/>
              <a:buChar char="•"/>
            </a:pPr>
            <a:r>
              <a:rPr lang="es-ES" sz="1400" dirty="0">
                <a:solidFill>
                  <a:schemeClr val="tx1">
                    <a:lumMod val="50000"/>
                    <a:lumOff val="50000"/>
                  </a:schemeClr>
                </a:solidFill>
              </a:rPr>
              <a:t>Indique cuál es el objetivo general.</a:t>
            </a:r>
          </a:p>
          <a:p>
            <a:pPr marL="285750" indent="-285750">
              <a:buFont typeface="Arial" panose="020B0604020202020204" pitchFamily="34" charset="0"/>
              <a:buChar char="•"/>
            </a:pPr>
            <a:r>
              <a:rPr lang="es-ES" sz="1400" dirty="0">
                <a:solidFill>
                  <a:schemeClr val="tx1">
                    <a:lumMod val="50000"/>
                    <a:lumOff val="50000"/>
                  </a:schemeClr>
                </a:solidFill>
              </a:rPr>
              <a:t>Indique cuáles son los objetivos específicos.</a:t>
            </a:r>
            <a:endParaRPr lang="en-US" sz="1400" dirty="0">
              <a:solidFill>
                <a:schemeClr val="tx1">
                  <a:lumMod val="50000"/>
                  <a:lumOff val="50000"/>
                </a:schemeClr>
              </a:solidFill>
            </a:endParaRPr>
          </a:p>
          <a:p>
            <a:pPr marL="285750" indent="-285750">
              <a:buFont typeface="Arial" panose="020B0604020202020204" pitchFamily="34" charset="0"/>
              <a:buChar char="•"/>
            </a:pPr>
            <a:endParaRPr lang="en-US" sz="1400" dirty="0">
              <a:solidFill>
                <a:schemeClr val="tx1">
                  <a:lumMod val="50000"/>
                  <a:lumOff val="50000"/>
                </a:schemeClr>
              </a:solidFill>
            </a:endParaRPr>
          </a:p>
        </p:txBody>
      </p:sp>
    </p:spTree>
    <p:extLst>
      <p:ext uri="{BB962C8B-B14F-4D97-AF65-F5344CB8AC3E}">
        <p14:creationId xmlns:p14="http://schemas.microsoft.com/office/powerpoint/2010/main" val="2991261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2459421"/>
            <a:ext cx="4632984" cy="234626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459421"/>
            <a:ext cx="4632984" cy="234626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a:solidFill>
                <a:schemeClr val="tx1">
                  <a:lumMod val="50000"/>
                  <a:lumOff val="50000"/>
                </a:schemeClr>
              </a:solidFill>
            </a:endParaRPr>
          </a:p>
        </p:txBody>
      </p:sp>
      <p:sp>
        <p:nvSpPr>
          <p:cNvPr id="3" name="Content Placeholder 2"/>
          <p:cNvSpPr>
            <a:spLocks noGrp="1"/>
          </p:cNvSpPr>
          <p:nvPr>
            <p:ph sz="quarter" idx="12"/>
          </p:nvPr>
        </p:nvSpPr>
        <p:spPr>
          <a:xfrm>
            <a:off x="541727" y="129374"/>
            <a:ext cx="10352036" cy="747581"/>
          </a:xfrm>
        </p:spPr>
        <p:txBody>
          <a:bodyPr/>
          <a:lstStyle/>
          <a:p>
            <a:pPr algn="ctr"/>
            <a:r>
              <a:rPr lang="es-CL" dirty="0">
                <a:solidFill>
                  <a:schemeClr val="tx1">
                    <a:lumMod val="75000"/>
                    <a:lumOff val="25000"/>
                  </a:schemeClr>
                </a:solidFill>
              </a:rPr>
              <a:t>Solución</a:t>
            </a:r>
            <a:r>
              <a:rPr lang="en-US" dirty="0">
                <a:solidFill>
                  <a:schemeClr val="tx1">
                    <a:lumMod val="75000"/>
                    <a:lumOff val="25000"/>
                  </a:schemeClr>
                </a:solidFill>
              </a:rPr>
              <a:t> Propuesta</a:t>
            </a:r>
          </a:p>
        </p:txBody>
      </p:sp>
      <p:sp>
        <p:nvSpPr>
          <p:cNvPr id="4" name="Content Placeholder 3"/>
          <p:cNvSpPr>
            <a:spLocks noGrp="1"/>
          </p:cNvSpPr>
          <p:nvPr>
            <p:ph sz="quarter" idx="13"/>
          </p:nvPr>
        </p:nvSpPr>
        <p:spPr>
          <a:xfrm>
            <a:off x="84083" y="750917"/>
            <a:ext cx="12013324" cy="1166272"/>
          </a:xfrm>
        </p:spPr>
        <p:txBody>
          <a:bodyPr>
            <a:noAutofit/>
          </a:bodyPr>
          <a:lstStyle/>
          <a:p>
            <a:pPr marL="285750" indent="-285750" algn="just">
              <a:buFont typeface="Arial" panose="020B0604020202020204" pitchFamily="34" charset="0"/>
              <a:buChar char="•"/>
            </a:pPr>
            <a:r>
              <a:rPr lang="es-CL" sz="1400" dirty="0">
                <a:solidFill>
                  <a:schemeClr val="tx1">
                    <a:lumMod val="50000"/>
                    <a:lumOff val="50000"/>
                  </a:schemeClr>
                </a:solidFill>
              </a:rPr>
              <a:t>Señale cuál es </a:t>
            </a:r>
            <a:r>
              <a:rPr lang="en-US" sz="1400" dirty="0">
                <a:solidFill>
                  <a:schemeClr val="tx1">
                    <a:lumMod val="50000"/>
                    <a:lumOff val="50000"/>
                  </a:schemeClr>
                </a:solidFill>
              </a:rPr>
              <a:t>la </a:t>
            </a:r>
            <a:r>
              <a:rPr lang="es-CL" sz="1400" dirty="0">
                <a:solidFill>
                  <a:schemeClr val="tx1">
                    <a:lumMod val="50000"/>
                    <a:lumOff val="50000"/>
                  </a:schemeClr>
                </a:solidFill>
              </a:rPr>
              <a:t>solución</a:t>
            </a:r>
            <a:r>
              <a:rPr lang="en-US" sz="1400" dirty="0">
                <a:solidFill>
                  <a:schemeClr val="tx1">
                    <a:lumMod val="50000"/>
                    <a:lumOff val="50000"/>
                  </a:schemeClr>
                </a:solidFill>
              </a:rPr>
              <a:t> propuesta y </a:t>
            </a:r>
            <a:r>
              <a:rPr lang="es-CL" sz="1400" dirty="0">
                <a:solidFill>
                  <a:schemeClr val="tx1">
                    <a:lumMod val="50000"/>
                    <a:lumOff val="50000"/>
                  </a:schemeClr>
                </a:solidFill>
              </a:rPr>
              <a:t>cómo ésta permitirá resolver </a:t>
            </a:r>
            <a:r>
              <a:rPr lang="en-US" sz="1400" dirty="0">
                <a:solidFill>
                  <a:schemeClr val="tx1">
                    <a:lumMod val="50000"/>
                    <a:lumOff val="50000"/>
                  </a:schemeClr>
                </a:solidFill>
              </a:rPr>
              <a:t>el </a:t>
            </a:r>
            <a:r>
              <a:rPr lang="es-CL" sz="1400" dirty="0">
                <a:solidFill>
                  <a:schemeClr val="tx1">
                    <a:lumMod val="50000"/>
                    <a:lumOff val="50000"/>
                  </a:schemeClr>
                </a:solidFill>
              </a:rPr>
              <a:t>problema presentado por la institución mandante del Desafío al que postula.</a:t>
            </a:r>
          </a:p>
        </p:txBody>
      </p:sp>
    </p:spTree>
    <p:extLst>
      <p:ext uri="{BB962C8B-B14F-4D97-AF65-F5344CB8AC3E}">
        <p14:creationId xmlns:p14="http://schemas.microsoft.com/office/powerpoint/2010/main" val="267423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7" y="2932387"/>
            <a:ext cx="4632984"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5160578"/>
            <a:ext cx="4632984" cy="1111419"/>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932386"/>
            <a:ext cx="4632984"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5160578"/>
            <a:ext cx="4632984" cy="1111419"/>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72775"/>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Grado de diferenciación y competitividad</a:t>
            </a:r>
            <a:endParaRPr lang="en-US" dirty="0">
              <a:solidFill>
                <a:schemeClr val="tx1">
                  <a:lumMod val="75000"/>
                  <a:lumOff val="25000"/>
                </a:schemeClr>
              </a:solidFill>
            </a:endParaRPr>
          </a:p>
        </p:txBody>
      </p:sp>
      <p:sp>
        <p:nvSpPr>
          <p:cNvPr id="4" name="Content Placeholder 3"/>
          <p:cNvSpPr>
            <a:spLocks noGrp="1"/>
          </p:cNvSpPr>
          <p:nvPr>
            <p:ph sz="quarter" idx="13"/>
          </p:nvPr>
        </p:nvSpPr>
        <p:spPr>
          <a:xfrm>
            <a:off x="178676" y="656324"/>
            <a:ext cx="11813627" cy="1166272"/>
          </a:xfrm>
        </p:spPr>
        <p:txBody>
          <a:bodyPr vert="horz" lIns="122950" tIns="61475" rIns="122950" bIns="61475" rtlCol="0" anchor="t">
            <a:noAutofit/>
          </a:bodyPr>
          <a:lstStyle/>
          <a:p>
            <a:pPr marL="285750" indent="-285750" algn="just">
              <a:buChar char="•"/>
            </a:pPr>
            <a:r>
              <a:rPr lang="es-ES" sz="1400" dirty="0">
                <a:solidFill>
                  <a:schemeClr val="tx1">
                    <a:lumMod val="50000"/>
                    <a:lumOff val="50000"/>
                  </a:schemeClr>
                </a:solidFill>
                <a:ea typeface="Verdana"/>
              </a:rPr>
              <a:t>Indique al menos tres atributos técnicos </a:t>
            </a:r>
            <a:r>
              <a:rPr lang="es" sz="1400" dirty="0">
                <a:solidFill>
                  <a:schemeClr val="tx1">
                    <a:lumMod val="50000"/>
                    <a:lumOff val="50000"/>
                  </a:schemeClr>
                </a:solidFill>
                <a:ea typeface="Verdana"/>
              </a:rPr>
              <a:t>que diferencian a la solución propuesta de otras soluciones alternativas y que la hace competitiva e innovadora, indicando y justificando claramente si la novedad es a nivel nacional o internacional. Junto con esto, identifique el valor que agrega la propuesta para el mandante, el mercado objetivo complementario y su entorno.</a:t>
            </a:r>
            <a:endParaRPr lang="es-ES" sz="1400" dirty="0">
              <a:solidFill>
                <a:schemeClr val="tx1">
                  <a:lumMod val="50000"/>
                  <a:lumOff val="50000"/>
                </a:schemeClr>
              </a:solidFill>
              <a:ea typeface="Verdana"/>
            </a:endParaRPr>
          </a:p>
          <a:p>
            <a:pPr marL="285750" indent="-285750">
              <a:buFont typeface="Arial" panose="020B0604020202020204" pitchFamily="34" charset="0"/>
              <a:buChar char="•"/>
            </a:pPr>
            <a:endParaRPr lang="en-US" sz="1400" dirty="0">
              <a:solidFill>
                <a:schemeClr val="tx1">
                  <a:lumMod val="50000"/>
                  <a:lumOff val="50000"/>
                </a:schemeClr>
              </a:solidFill>
              <a:ea typeface="Verdana"/>
            </a:endParaRPr>
          </a:p>
        </p:txBody>
      </p:sp>
    </p:spTree>
    <p:extLst>
      <p:ext uri="{BB962C8B-B14F-4D97-AF65-F5344CB8AC3E}">
        <p14:creationId xmlns:p14="http://schemas.microsoft.com/office/powerpoint/2010/main" val="3279387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7" y="1671145"/>
            <a:ext cx="4632984" cy="2892799"/>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1671145"/>
            <a:ext cx="4632984" cy="2892799"/>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1727" y="79623"/>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Prototipo base de la solución propuesta</a:t>
            </a:r>
          </a:p>
        </p:txBody>
      </p:sp>
      <p:sp>
        <p:nvSpPr>
          <p:cNvPr id="4" name="Content Placeholder 3"/>
          <p:cNvSpPr>
            <a:spLocks noGrp="1"/>
          </p:cNvSpPr>
          <p:nvPr>
            <p:ph sz="quarter" idx="13"/>
          </p:nvPr>
        </p:nvSpPr>
        <p:spPr>
          <a:xfrm>
            <a:off x="115614" y="634170"/>
            <a:ext cx="11950262" cy="1166272"/>
          </a:xfrm>
        </p:spPr>
        <p:txBody>
          <a:bodyPr>
            <a:noAutofit/>
          </a:bodyPr>
          <a:lstStyle/>
          <a:p>
            <a:pPr marL="285750" indent="-285750" algn="just">
              <a:buFont typeface="Arial" panose="020B0604020202020204" pitchFamily="34" charset="0"/>
              <a:buChar char="•"/>
            </a:pPr>
            <a:r>
              <a:rPr lang="es-ES" sz="1400" dirty="0">
                <a:solidFill>
                  <a:schemeClr val="tx1">
                    <a:lumMod val="50000"/>
                    <a:lumOff val="50000"/>
                  </a:schemeClr>
                </a:solidFill>
              </a:rPr>
              <a:t>Describa el estado de desarrollo actual del prototipo que será utilizado como punto de partida para la solución propuesta.</a:t>
            </a:r>
            <a:endParaRPr lang="en-US" sz="1400" dirty="0">
              <a:solidFill>
                <a:schemeClr val="tx1">
                  <a:lumMod val="50000"/>
                  <a:lumOff val="50000"/>
                </a:schemeClr>
              </a:solidFill>
            </a:endParaRPr>
          </a:p>
        </p:txBody>
      </p:sp>
    </p:spTree>
    <p:extLst>
      <p:ext uri="{BB962C8B-B14F-4D97-AF65-F5344CB8AC3E}">
        <p14:creationId xmlns:p14="http://schemas.microsoft.com/office/powerpoint/2010/main" val="960053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472383" y="2518942"/>
            <a:ext cx="4706558"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472383" y="4761186"/>
            <a:ext cx="4706558" cy="1510812"/>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69571" y="2507382"/>
            <a:ext cx="4728421"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69572" y="4761186"/>
            <a:ext cx="4724191" cy="1510812"/>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vert="horz" lIns="122950" tIns="61475" rIns="122950" bIns="61475" rtlCol="0" anchor="t">
            <a:normAutofit/>
          </a:bodyPr>
          <a:lstStyle/>
          <a:p>
            <a:pPr algn="ctr"/>
            <a:r>
              <a:rPr lang="es-CL" dirty="0">
                <a:solidFill>
                  <a:schemeClr val="tx1">
                    <a:lumMod val="75000"/>
                    <a:lumOff val="25000"/>
                  </a:schemeClr>
                </a:solidFill>
              </a:rPr>
              <a:t>Plan de trabajo</a:t>
            </a:r>
            <a:endParaRPr lang="es-CL" dirty="0">
              <a:solidFill>
                <a:schemeClr val="tx1">
                  <a:lumMod val="75000"/>
                  <a:lumOff val="25000"/>
                </a:schemeClr>
              </a:solidFill>
              <a:ea typeface="Verdana"/>
            </a:endParaRPr>
          </a:p>
        </p:txBody>
      </p:sp>
      <p:sp>
        <p:nvSpPr>
          <p:cNvPr id="4" name="Content Placeholder 3"/>
          <p:cNvSpPr>
            <a:spLocks noGrp="1"/>
          </p:cNvSpPr>
          <p:nvPr>
            <p:ph sz="quarter" idx="13"/>
          </p:nvPr>
        </p:nvSpPr>
        <p:spPr>
          <a:xfrm>
            <a:off x="231228" y="950614"/>
            <a:ext cx="11876689" cy="1166272"/>
          </a:xfrm>
        </p:spPr>
        <p:txBody>
          <a:bodyPr vert="horz" lIns="122950" tIns="61475" rIns="122950" bIns="61475" rtlCol="0" anchor="t">
            <a:noAutofit/>
          </a:bodyPr>
          <a:lstStyle/>
          <a:p>
            <a:pPr marL="285750" indent="-285750">
              <a:buChar char="•"/>
            </a:pPr>
            <a:r>
              <a:rPr lang="es-ES" sz="1400" dirty="0">
                <a:solidFill>
                  <a:schemeClr val="tx1">
                    <a:lumMod val="50000"/>
                    <a:lumOff val="50000"/>
                  </a:schemeClr>
                </a:solidFill>
              </a:rPr>
              <a:t>Describa como ajustará la tecnología de la que dispone para alcanzar los requerimientos establecidos en la Guía Técnica. </a:t>
            </a:r>
            <a:endParaRPr lang="en-US" dirty="0">
              <a:solidFill>
                <a:schemeClr val="tx1">
                  <a:lumMod val="50000"/>
                  <a:lumOff val="50000"/>
                </a:schemeClr>
              </a:solidFill>
            </a:endParaRPr>
          </a:p>
          <a:p>
            <a:pPr marL="285750" indent="-285750">
              <a:buChar char="•"/>
            </a:pPr>
            <a:r>
              <a:rPr lang="es-ES" sz="1400" dirty="0">
                <a:solidFill>
                  <a:schemeClr val="tx1">
                    <a:lumMod val="50000"/>
                    <a:lumOff val="50000"/>
                  </a:schemeClr>
                </a:solidFill>
              </a:rPr>
              <a:t>Detalle las actividades necesarias para llevar a cabo cada una de las etapas del desafío postulado</a:t>
            </a:r>
            <a:r>
              <a:rPr lang="es-ES" dirty="0">
                <a:solidFill>
                  <a:schemeClr val="tx1">
                    <a:lumMod val="50000"/>
                    <a:lumOff val="50000"/>
                  </a:schemeClr>
                </a:solidFill>
              </a:rPr>
              <a:t>.</a:t>
            </a:r>
            <a:endParaRPr lang="en-US">
              <a:solidFill>
                <a:schemeClr val="tx1">
                  <a:lumMod val="50000"/>
                  <a:lumOff val="50000"/>
                </a:schemeClr>
              </a:solidFill>
              <a:ea typeface="Verdana"/>
            </a:endParaRPr>
          </a:p>
        </p:txBody>
      </p:sp>
    </p:spTree>
    <p:extLst>
      <p:ext uri="{BB962C8B-B14F-4D97-AF65-F5344CB8AC3E}">
        <p14:creationId xmlns:p14="http://schemas.microsoft.com/office/powerpoint/2010/main" val="89009846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b309ed8-a3ac-407a-ab90-334ab3a6400f" xsi:nil="true"/>
    <lcf76f155ced4ddcb4097134ff3c332f xmlns="fe7f5f9c-66a7-4a12-94f8-9f30ef7fcbb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B320A6865594E542AE6FFA3BA7F49FDA" ma:contentTypeVersion="16" ma:contentTypeDescription="Crear nuevo documento." ma:contentTypeScope="" ma:versionID="e0e5260595ee8e3752dfb3537dd0fede">
  <xsd:schema xmlns:xsd="http://www.w3.org/2001/XMLSchema" xmlns:xs="http://www.w3.org/2001/XMLSchema" xmlns:p="http://schemas.microsoft.com/office/2006/metadata/properties" xmlns:ns2="cb309ed8-a3ac-407a-ab90-334ab3a6400f" xmlns:ns3="fe7f5f9c-66a7-4a12-94f8-9f30ef7fcbb8" targetNamespace="http://schemas.microsoft.com/office/2006/metadata/properties" ma:root="true" ma:fieldsID="aae22f788f8df35dbb9de8c46fb269ce" ns2:_="" ns3:_="">
    <xsd:import namespace="cb309ed8-a3ac-407a-ab90-334ab3a6400f"/>
    <xsd:import namespace="fe7f5f9c-66a7-4a12-94f8-9f30ef7fcbb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309ed8-a3ac-407a-ab90-334ab3a6400f"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14740d5a-8d44-4738-815b-a38df77a8965}" ma:internalName="TaxCatchAll" ma:showField="CatchAllData" ma:web="cb309ed8-a3ac-407a-ab90-334ab3a640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e7f5f9c-66a7-4a12-94f8-9f30ef7fcbb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f889946a-11ce-4a40-85a9-3a6a3c45186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7CBBBB-5562-4196-A3D0-47875321A813}">
  <ds:schemaRefs>
    <ds:schemaRef ds:uri="http://purl.org/dc/elements/1.1/"/>
    <ds:schemaRef ds:uri="http://purl.org/dc/dcmitype/"/>
    <ds:schemaRef ds:uri="http://schemas.microsoft.com/office/2006/metadata/properties"/>
    <ds:schemaRef ds:uri="http://schemas.microsoft.com/sharepoint/v3"/>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terms/"/>
    <ds:schemaRef ds:uri="cb309ed8-a3ac-407a-ab90-334ab3a6400f"/>
    <ds:schemaRef ds:uri="fe7f5f9c-66a7-4a12-94f8-9f30ef7fcbb8"/>
  </ds:schemaRefs>
</ds:datastoreItem>
</file>

<file path=customXml/itemProps2.xml><?xml version="1.0" encoding="utf-8"?>
<ds:datastoreItem xmlns:ds="http://schemas.openxmlformats.org/officeDocument/2006/customXml" ds:itemID="{D2A78618-7870-49FC-A10E-3CA259B28E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309ed8-a3ac-407a-ab90-334ab3a6400f"/>
    <ds:schemaRef ds:uri="fe7f5f9c-66a7-4a12-94f8-9f30ef7fcb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78858EE-04CB-467B-954C-4ABC784FD7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1017</TotalTime>
  <Words>714</Words>
  <Application>Microsoft Office PowerPoint</Application>
  <PresentationFormat>Personalizado</PresentationFormat>
  <Paragraphs>119</Paragraphs>
  <Slides>18</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Calibri</vt:lpstr>
      <vt:lpstr>gobCL</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SECOM Digital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Barbara Vallejos</dc:creator>
  <cp:lastModifiedBy>Nicole Rojas Colonelli</cp:lastModifiedBy>
  <cp:revision>145</cp:revision>
  <dcterms:created xsi:type="dcterms:W3CDTF">2018-03-14T19:41:34Z</dcterms:created>
  <dcterms:modified xsi:type="dcterms:W3CDTF">2023-06-12T10:05:16Z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0x010100B320A6865594E542AE6FFA3BA7F49FDA</vt:lpwstr>
  </property>
  <property fmtid="{D5CDD505-2E9C-101B-9397-08002B2CF9AE}" pid="3" name="MediaServiceImageTags">
    <vt:lpwstr/>
  </property>
</Properties>
</file>